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6" r:id="rId5"/>
    <p:sldId id="267" r:id="rId6"/>
    <p:sldId id="257" r:id="rId7"/>
    <p:sldId id="261" r:id="rId8"/>
    <p:sldId id="265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F862-3971-43D2-8C54-D245CBB9A1A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D2BC-3DE1-4E52-B5B1-1306AFDEF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47173" y="2852936"/>
            <a:ext cx="6643734" cy="3369860"/>
            <a:chOff x="1102179" y="2309906"/>
            <a:chExt cx="7165477" cy="38247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2179" y="2309906"/>
              <a:ext cx="7165477" cy="13623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Фокусы с числами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00886" y="4353125"/>
              <a:ext cx="5084703" cy="1781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Мельникова Алина, 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ученица 7 «б» класса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: </a:t>
              </a:r>
              <a:r>
                <a:rPr lang="ru-RU" sz="24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Рункова</a:t>
              </a: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Юлия Алексеевна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2017 год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83568" y="13407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бюджетное общеобразовательное учреждение средняя школа №14 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 городского округа-город Камышин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568952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Ответы: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  «Работаем в паре»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Чтобы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получить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задуманное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число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нужно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результат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разделить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2000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«Как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отгадать два числа»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Задуманные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числа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находим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таблице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72852"/>
              </p:ext>
            </p:extLst>
          </p:nvPr>
        </p:nvGraphicFramePr>
        <p:xfrm>
          <a:off x="493204" y="4293096"/>
          <a:ext cx="8229600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Последняя цифра результата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Задуманные числа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8;9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7;8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4;5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5;6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6;7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8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493912"/>
            <a:ext cx="7992888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Спасибо за внимание!</a:t>
            </a:r>
            <a:b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486275" cy="411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21636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Предлагаю и вам  создать собственные фокусы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76" y="17099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 днём рождения!</a:t>
            </a:r>
            <a:b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каждому написать на своём листке бумаги , какого числа он родился.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Умножь написанное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число 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20,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73,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Сумму умножь на 5,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порядковый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номер месяца рождения, увеличенный на 35.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Сообщите окончательный результат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Фокусник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называет дату рождения.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вы владеете искусством отгадывания чисел? </a:t>
            </a:r>
          </a:p>
        </p:txBody>
      </p:sp>
    </p:spTree>
    <p:extLst>
      <p:ext uri="{BB962C8B-B14F-4D97-AF65-F5344CB8AC3E}">
        <p14:creationId xmlns:p14="http://schemas.microsoft.com/office/powerpoint/2010/main" val="2551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Фокус 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 16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буквами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24492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Загадайте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некоторую букву.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Посчитай буквы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«про себя» от задуманной буквы (включая и её) по часовой стрелке до тех пор, пока она не дойдёт в счёте до 40.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Назови букву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на которую пришлось 40.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Фокусник  называет загаданную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букву.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Рисунок 21" descr="r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97780"/>
            <a:ext cx="4824536" cy="39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Работаем в паре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Предлагаю участникам  задумать  число одно трехзначное число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Первый ученик умножает его на 27, потом на 37,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Второй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ученик умножает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задуманное число на 13, потом на 77,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Сложите получившиеся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Сообщите окончательный результат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Фокусник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называет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задуманное число.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36850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775" y1="74194" x2="47775" y2="74194"/>
                        <a14:foregroundMark x1="48009" y1="58871" x2="48009" y2="58871"/>
                        <a14:foregroundMark x1="53396" y1="62500" x2="53396" y2="62500"/>
                        <a14:foregroundMark x1="56909" y1="70161" x2="56909" y2="70161"/>
                        <a14:foregroundMark x1="49883" y1="52419" x2="68384" y2="87097"/>
                        <a14:foregroundMark x1="52693" y1="68145" x2="63700" y2="84274"/>
                        <a14:foregroundMark x1="19906" y1="83468" x2="31148" y2="85484"/>
                        <a14:foregroundMark x1="32787" y1="84274" x2="42389" y2="70565"/>
                        <a14:foregroundMark x1="43091" y1="65726" x2="46136" y2="41935"/>
                        <a14:foregroundMark x1="45199" y1="60081" x2="46370" y2="47177"/>
                        <a14:foregroundMark x1="37939" y1="80645" x2="41686" y2="74597"/>
                        <a14:foregroundMark x1="43560" y1="68548" x2="44965" y2="61290"/>
                        <a14:foregroundMark x1="10539" y1="74194" x2="18267" y2="84677"/>
                        <a14:foregroundMark x1="4215" y1="46371" x2="7494" y2="68145"/>
                        <a14:foregroundMark x1="28103" y1="87500" x2="37002" y2="81855"/>
                        <a14:backgroundMark x1="48478" y1="84274" x2="48478" y2="84274"/>
                        <a14:backgroundMark x1="56909" y1="93952" x2="56909" y2="93952"/>
                        <a14:backgroundMark x1="39344" y1="93548" x2="39344" y2="93548"/>
                        <a14:backgroundMark x1="37939" y1="88306" x2="37939" y2="88306"/>
                        <a14:backgroundMark x1="47541" y1="56048" x2="47541" y2="5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797152"/>
            <a:ext cx="3816425" cy="221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Autofit/>
          </a:bodyPr>
          <a:lstStyle/>
          <a:p>
            <a:r>
              <a:rPr lang="ru-RU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Как отгадать два числа?</a:t>
            </a:r>
            <a:br>
              <a:rPr lang="ru-RU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endParaRPr lang="ru-RU" sz="65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каждому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задумать два числа, из которых одно больше другого на единицу и каждое из которых не более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Перемножьте эти два числа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 произведения вычти меньшее из чисел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Результат умножь на меньшее из чисел,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Сообщите окончательный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результат.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Фокусник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называет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задуманное число. </a:t>
            </a:r>
          </a:p>
        </p:txBody>
      </p:sp>
      <p:pic>
        <p:nvPicPr>
          <p:cNvPr id="1026" name="Picture 2" descr="http://all4desktop.com/data_images/original/4244020-mag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697" y1="29285" x2="85009" y2="11481"/>
                        <a14:foregroundMark x1="66793" y1="29617" x2="79190" y2="33611"/>
                        <a14:foregroundMark x1="70462" y1="52745" x2="70462" y2="52745"/>
                        <a14:foregroundMark x1="74383" y1="56739" x2="74383" y2="56739"/>
                        <a14:foregroundMark x1="72612" y1="62230" x2="72612" y2="62230"/>
                        <a14:foregroundMark x1="69197" y1="63062" x2="69197" y2="63062"/>
                        <a14:foregroundMark x1="69197" y1="67055" x2="69197" y2="67055"/>
                        <a14:foregroundMark x1="75395" y1="59900" x2="75395" y2="59900"/>
                        <a14:foregroundMark x1="77166" y1="54742" x2="77166" y2="54742"/>
                        <a14:foregroundMark x1="75269" y1="50250" x2="75269" y2="50250"/>
                        <a14:foregroundMark x1="73624" y1="49917" x2="73624" y2="49917"/>
                        <a14:foregroundMark x1="70715" y1="47088" x2="70715" y2="47088"/>
                        <a14:foregroundMark x1="76281" y1="29950" x2="76281" y2="29950"/>
                        <a14:foregroundMark x1="81594" y1="36273" x2="81594" y2="36273"/>
                        <a14:foregroundMark x1="83618" y1="38436" x2="83618" y2="38436"/>
                        <a14:foregroundMark x1="82100" y1="40765" x2="82100" y2="40765"/>
                        <a14:foregroundMark x1="82732" y1="44592" x2="82732" y2="44592"/>
                        <a14:foregroundMark x1="78178" y1="39933" x2="78178" y2="39933"/>
                        <a14:foregroundMark x1="74889" y1="42762" x2="74889" y2="42762"/>
                        <a14:foregroundMark x1="76787" y1="47587" x2="76787" y2="47587"/>
                        <a14:foregroundMark x1="80582" y1="50250" x2="80582" y2="50250"/>
                        <a14:foregroundMark x1="78811" y1="50915" x2="78811" y2="50915"/>
                        <a14:foregroundMark x1="81594" y1="48087" x2="81594" y2="48087"/>
                        <a14:foregroundMark x1="81973" y1="50250" x2="81973" y2="50250"/>
                        <a14:foregroundMark x1="74889" y1="47754" x2="74889" y2="47754"/>
                        <a14:foregroundMark x1="80076" y1="32779" x2="80076" y2="32779"/>
                        <a14:backgroundMark x1="74510" y1="31115" x2="74510" y2="31115"/>
                        <a14:backgroundMark x1="76660" y1="33278" x2="76660" y2="33278"/>
                        <a14:backgroundMark x1="77672" y1="33611" x2="77672" y2="33611"/>
                        <a14:backgroundMark x1="15939" y1="64060" x2="15939" y2="64060"/>
                        <a14:backgroundMark x1="69829" y1="30449" x2="69829" y2="30449"/>
                        <a14:backgroundMark x1="71600" y1="31115" x2="71600" y2="31115"/>
                        <a14:backgroundMark x1="74636" y1="32446" x2="74636" y2="32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7925"/>
            <a:ext cx="4748359" cy="36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" y="-105738"/>
            <a:ext cx="9144000" cy="6963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1556792"/>
            <a:ext cx="497924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Секрет 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отгадывания 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чисел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3387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Я задумал число…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Предлагаю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каждому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задумать  число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2,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Умножь результат на 3,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Отними 5,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Отними задуманное число,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Умножь на 2,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Отними 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Сообщите окончательный результат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Фокусник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называет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задуманное число.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36850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621184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Секрет фокуса:  от окончательного результата надо отнять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еди­ницу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затем полученное число разде­лить на 4 ; это и дает задуманное число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2132856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3616" y="2420888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х+2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277221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3(х+2)=3х+6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3132257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3х+6-5=3х+1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3492297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3х+1-х=2х+1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3852337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2(2х+1)=4х+2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4212377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4х+2-1=4х+1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4716433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4х+1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48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568952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Стоп! У тебя 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получилось</a:t>
            </a: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Теперь я могу, ничего не спрашивая, сказать, сколько у тебя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получилось.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Предлагаю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каждому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задумать  число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2,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Умножь результат на 2,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3,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Отними задуманное число,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Прибавь 5,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Отними задуманное число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Сообщите окончательный результат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Фокусник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называет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число.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87727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Секрет фокуса: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 зависимо от задуманного числа результат будет число 12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2712" y="2564904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0152" y="2852936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х+2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2712" y="3204265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(х+2)=2х+4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2712" y="3564305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2х+4+3=2х+7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2712" y="3924345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2х+7-х=х+7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2712" y="4284385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Х+7+5=х+12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2712" y="4644425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х+12-х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2712" y="514848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55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8568952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Ответы: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  «С днем рождения»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Фокусник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мысленно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вычитает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результата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число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400.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Две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первые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цифры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результата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–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число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месяца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две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последние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цифры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месяц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рождения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Фокус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16  буквами»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После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того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как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будет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указана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буква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которую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пришёлся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счёт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40,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должны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начиная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неё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считать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против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часовой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стрелки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8.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Загаданной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будет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буква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которую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пришёлся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счёт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8.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513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 днём рождения! </vt:lpstr>
      <vt:lpstr>Фокус с 16 буквами  </vt:lpstr>
      <vt:lpstr>Работаем в паре</vt:lpstr>
      <vt:lpstr>Как отгадать два числа? </vt:lpstr>
      <vt:lpstr>Презентация PowerPoint</vt:lpstr>
      <vt:lpstr>Я задумал число…</vt:lpstr>
      <vt:lpstr>Стоп! У тебя получилось…</vt:lpstr>
      <vt:lpstr>Ответы:</vt:lpstr>
      <vt:lpstr>Ответы: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7</cp:revision>
  <dcterms:created xsi:type="dcterms:W3CDTF">2014-07-09T12:02:02Z</dcterms:created>
  <dcterms:modified xsi:type="dcterms:W3CDTF">2017-11-24T20:30:09Z</dcterms:modified>
</cp:coreProperties>
</file>