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06.10.2014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3EF6C-CA47-4F54-9DC1-4FCFAA181C17}" type="datetimeFigureOut">
              <a:rPr lang="ru-RU" smtClean="0"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1012530"/>
            <a:ext cx="664373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Викторина для 6 класса.</a:t>
            </a:r>
          </a:p>
          <a:p>
            <a:pPr algn="ctr">
              <a:defRPr/>
            </a:pPr>
            <a:r>
              <a:rPr lang="ru-RU" sz="4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Повторение, обобщение и закрепление  материала, пройденного за </a:t>
            </a:r>
            <a:r>
              <a:rPr lang="en-US" sz="4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I </a:t>
            </a:r>
            <a:r>
              <a:rPr lang="ru-RU" sz="4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полугодие.</a:t>
            </a:r>
            <a:endParaRPr lang="ru-RU" sz="44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 descr="Thinking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50" b="98500" l="455" r="972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918" y="980728"/>
            <a:ext cx="2193082" cy="398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Первый раунд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928579" y="2276872"/>
            <a:ext cx="3822700" cy="34464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Делители и кратные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Признаки делимости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Сложение, вычитание, умножение и деление обыкновенных дробей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5051972" y="2276872"/>
            <a:ext cx="3822700" cy="344646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Делитель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Кратное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Сокращение дробей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Взаимообратное число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Взаимно простые числа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Дополнительный множитель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378497" y="1556792"/>
            <a:ext cx="36734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ru-RU" sz="44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Темы: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5239553" y="1577708"/>
            <a:ext cx="25193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ru-RU" sz="44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Термины: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Блиц - опрос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3076" name="Picture 4" descr="Уроки математики 1 класс - Только новые учебники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4901" y1="30384" x2="43038" y2="34558"/>
                        <a14:foregroundMark x1="35805" y1="34558" x2="40145" y2="36227"/>
                        <a14:foregroundMark x1="40325" y1="28715" x2="42857" y2="30384"/>
                        <a14:foregroundMark x1="57143" y1="40401" x2="57143" y2="40401"/>
                        <a14:foregroundMark x1="54430" y1="39232" x2="55335" y2="31720"/>
                        <a14:foregroundMark x1="58047" y1="32053" x2="63834" y2="38397"/>
                        <a14:foregroundMark x1="61664" y1="33389" x2="64195" y2="35058"/>
                        <a14:foregroundMark x1="59855" y1="40401" x2="62929" y2="37896"/>
                        <a14:backgroundMark x1="7595" y1="51920" x2="6691" y2="91486"/>
                        <a14:backgroundMark x1="14286" y1="92654" x2="89331" y2="938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1772816"/>
            <a:ext cx="3855733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2123728" y="188640"/>
            <a:ext cx="5326063" cy="828675"/>
          </a:xfrm>
        </p:spPr>
        <p:txBody>
          <a:bodyPr>
            <a:noAutofit/>
          </a:bodyPr>
          <a:lstStyle/>
          <a:p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Решите задачу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4402" y="1124744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На путь от дома до школы Незнайка затратил 5/12 ч, обратно 4/15 ч. Какой путь он прошел быстрее и на сколько? </a:t>
            </a:r>
            <a:r>
              <a:rPr lang="ru-RU" b="1" dirty="0"/>
              <a:t>(1 балл</a:t>
            </a:r>
            <a:r>
              <a:rPr lang="ru-RU" b="1" dirty="0" smtClean="0"/>
              <a:t>)</a:t>
            </a:r>
            <a:br>
              <a:rPr lang="ru-RU" b="1" dirty="0" smtClean="0"/>
            </a:b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Волк может заасфальтировать дорогу за 4 ч, а Заяц за 6 ч. Какую часть дороги им останется заасфальтировать после двух часов работы? </a:t>
            </a:r>
            <a:r>
              <a:rPr lang="ru-RU" b="1" dirty="0" smtClean="0"/>
              <a:t>(</a:t>
            </a:r>
            <a:r>
              <a:rPr lang="ru-RU" b="1" dirty="0"/>
              <a:t>1 балл</a:t>
            </a:r>
            <a:r>
              <a:rPr lang="ru-RU" b="1" dirty="0" smtClean="0"/>
              <a:t>)</a:t>
            </a:r>
            <a:br>
              <a:rPr lang="ru-RU" b="1" dirty="0" smtClean="0"/>
            </a:b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 двух одинаковых банках был мед – липовый и цветочный. Вини-Пух съел 13/14 банки липового меда , а Пятачок 14/15 банки цветочного меда. Какого меда в банках осталось больше?</a:t>
            </a:r>
            <a:r>
              <a:rPr lang="ru-RU" b="1" dirty="0"/>
              <a:t> (2 балла</a:t>
            </a:r>
            <a:r>
              <a:rPr lang="ru-RU" b="1" dirty="0" smtClean="0"/>
              <a:t>)</a:t>
            </a:r>
            <a:br>
              <a:rPr lang="ru-RU" b="1" dirty="0" smtClean="0"/>
            </a:b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Масса обычного ядра 7 5/9 кг, масса ядра, на котором Барон  Мюнхгаузен отправился на Луну, в 3 раза больше. На сколько масса обычного ядра меньше массы лунного ядра? </a:t>
            </a:r>
            <a:r>
              <a:rPr lang="ru-RU" b="1" dirty="0"/>
              <a:t>(2 </a:t>
            </a:r>
            <a:r>
              <a:rPr lang="ru-RU" b="1" dirty="0" smtClean="0"/>
              <a:t>балла)</a:t>
            </a:r>
            <a:br>
              <a:rPr lang="ru-RU" b="1" dirty="0" smtClean="0"/>
            </a:b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Винтик уложил в ящик 9 кг гвоздей за 14 мин, а </a:t>
            </a:r>
            <a:r>
              <a:rPr lang="ru-RU" dirty="0" err="1"/>
              <a:t>Шпунтик</a:t>
            </a:r>
            <a:r>
              <a:rPr lang="ru-RU" dirty="0"/>
              <a:t> 14 кг гвоздей за 21 мин. Кто из них работал быстрее? </a:t>
            </a:r>
            <a:r>
              <a:rPr lang="ru-RU" b="1" dirty="0"/>
              <a:t>(2 балла)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20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Отгадай-ка!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512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340768"/>
            <a:ext cx="7757653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Рисунок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17" y="4725144"/>
            <a:ext cx="3335338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15920" y="425244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Карточка ответа: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64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Передай другому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6147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8434388"/>
            <a:ext cx="4319588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2195736" y="1340768"/>
            <a:ext cx="4536504" cy="5184576"/>
            <a:chOff x="2411760" y="1138833"/>
            <a:chExt cx="4327525" cy="5033145"/>
          </a:xfrm>
        </p:grpSpPr>
        <p:pic>
          <p:nvPicPr>
            <p:cNvPr id="6146" name="Рисунок 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261966"/>
              <a:ext cx="4327525" cy="3910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8" name="Рисунок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1138833"/>
              <a:ext cx="4319588" cy="1123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7408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Занимательные задачи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7170" name="Picture 2" descr="Задачи с числ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513" y="1700808"/>
            <a:ext cx="6480720" cy="404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07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Подведение итогов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9218" name="Picture 2" descr="Конец. - Картинка 6435/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056" b="94306" l="8125" r="83229">
                        <a14:foregroundMark x1="38542" y1="50972" x2="39479" y2="55000"/>
                        <a14:foregroundMark x1="35000" y1="54306" x2="37083" y2="50972"/>
                        <a14:foregroundMark x1="30729" y1="55972" x2="30729" y2="570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72906"/>
            <a:ext cx="7200799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73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92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Первый раунд</vt:lpstr>
      <vt:lpstr>Блиц - опрос</vt:lpstr>
      <vt:lpstr>Решите задачу</vt:lpstr>
      <vt:lpstr>Отгадай-ка!</vt:lpstr>
      <vt:lpstr>Передай другому</vt:lpstr>
      <vt:lpstr>Занимательные задачи</vt:lpstr>
      <vt:lpstr>Подведение итогов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Андрей</cp:lastModifiedBy>
  <cp:revision>4</cp:revision>
  <dcterms:created xsi:type="dcterms:W3CDTF">2014-07-09T08:50:25Z</dcterms:created>
  <dcterms:modified xsi:type="dcterms:W3CDTF">2014-10-06T18:48:15Z</dcterms:modified>
</cp:coreProperties>
</file>