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57" r:id="rId4"/>
    <p:sldId id="263" r:id="rId5"/>
    <p:sldId id="264" r:id="rId6"/>
    <p:sldId id="265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E3EF6C-CA47-4F54-9DC1-4FCFAA181C17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27584" y="1012530"/>
            <a:ext cx="6643734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Викторина для 6 класса.</a:t>
            </a:r>
          </a:p>
          <a:p>
            <a:pPr algn="ctr">
              <a:defRPr/>
            </a:pPr>
            <a:r>
              <a:rPr lang="ru-RU" sz="44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Повторение, обобщение и закрепление  материала, пройденного за </a:t>
            </a:r>
            <a:r>
              <a:rPr lang="en-US" sz="44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II </a:t>
            </a:r>
            <a:r>
              <a:rPr lang="ru-RU" sz="44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полугодие.</a:t>
            </a:r>
            <a:endParaRPr lang="ru-RU" sz="4400" b="1" dirty="0">
              <a:ln w="19050">
                <a:solidFill>
                  <a:prstClr val="white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" name="Picture 1" descr="Thinking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250" b="98500" l="455" r="9727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0918" y="980728"/>
            <a:ext cx="2193082" cy="398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714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Игра «Оживи пословицу»</a:t>
            </a: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  <a:ea typeface="+mn-ea"/>
              <a:cs typeface="+mn-cs"/>
            </a:endParaRPr>
          </a:p>
        </p:txBody>
      </p:sp>
      <p:sp>
        <p:nvSpPr>
          <p:cNvPr id="3" name="AutoShape 2" descr="Компания undHaus - продажа напольных покрытий: ламинат, паркетная доска, паркет в Санкт-Петербурге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Компания undHaus - продажа напольных покрытий: ламинат, парк…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58553" y1="28000" x2="39474" y2="65333"/>
                        <a14:foregroundMark x1="27632" y1="87333" x2="25658" y2="94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12776"/>
            <a:ext cx="4013246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004048" y="2394411"/>
            <a:ext cx="3692036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Семь раз отмерь, </a:t>
            </a:r>
            <a:endParaRPr lang="ru-RU" sz="40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  <a:p>
            <a:r>
              <a:rPr lang="ru-RU" sz="4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один </a:t>
            </a:r>
            <a:r>
              <a:rPr lang="ru-RU" sz="4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раз отрежь</a:t>
            </a:r>
          </a:p>
        </p:txBody>
      </p:sp>
    </p:spTree>
    <p:extLst>
      <p:ext uri="{BB962C8B-B14F-4D97-AF65-F5344CB8AC3E}">
        <p14:creationId xmlns:p14="http://schemas.microsoft.com/office/powerpoint/2010/main" val="152378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Игра «Кто больше»</a:t>
            </a: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10179" y="1844824"/>
            <a:ext cx="727280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spc="600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latin typeface="Monotype Corsiva" pitchFamily="66" charset="0"/>
              </a:rPr>
              <a:t>Задание: </a:t>
            </a:r>
            <a:r>
              <a:rPr lang="ru-RU" sz="3600" b="1" spc="600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latin typeface="Monotype Corsiva" pitchFamily="66" charset="0"/>
              </a:rPr>
              <a:t>назвать песни, сказки, кинофильмы, мультфильмы, книги, в названии которых встречаются цифры или числа.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720" y="1318599"/>
            <a:ext cx="7909018" cy="5783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Кроссворд</a:t>
            </a: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56176" y="999862"/>
            <a:ext cx="20162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Параллелепипед</a:t>
            </a:r>
          </a:p>
          <a:p>
            <a:r>
              <a:rPr lang="ru-RU" b="1" dirty="0" smtClean="0"/>
              <a:t>Тонна</a:t>
            </a:r>
          </a:p>
          <a:p>
            <a:r>
              <a:rPr lang="ru-RU" b="1" dirty="0" smtClean="0"/>
              <a:t>Круг</a:t>
            </a:r>
          </a:p>
          <a:p>
            <a:r>
              <a:rPr lang="ru-RU" b="1" dirty="0" smtClean="0"/>
              <a:t>Сотка</a:t>
            </a:r>
          </a:p>
          <a:p>
            <a:r>
              <a:rPr lang="ru-RU" b="1" dirty="0" smtClean="0"/>
              <a:t>Алгебра</a:t>
            </a:r>
          </a:p>
          <a:p>
            <a:r>
              <a:rPr lang="ru-RU" b="1" dirty="0" smtClean="0"/>
              <a:t>Сантиметр</a:t>
            </a:r>
          </a:p>
          <a:p>
            <a:r>
              <a:rPr lang="ru-RU" b="1" dirty="0" smtClean="0"/>
              <a:t>Километр</a:t>
            </a:r>
          </a:p>
          <a:p>
            <a:r>
              <a:rPr lang="ru-RU" b="1" dirty="0" smtClean="0"/>
              <a:t>Квадрат</a:t>
            </a:r>
          </a:p>
          <a:p>
            <a:r>
              <a:rPr lang="ru-RU" b="1" dirty="0" smtClean="0"/>
              <a:t>Грамм</a:t>
            </a:r>
          </a:p>
          <a:p>
            <a:r>
              <a:rPr lang="ru-RU" b="1" dirty="0" smtClean="0"/>
              <a:t>Метр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70255" y="1318599"/>
            <a:ext cx="1800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М</a:t>
            </a:r>
            <a:r>
              <a:rPr lang="ru-RU" sz="2800" dirty="0" smtClean="0"/>
              <a:t> </a:t>
            </a:r>
            <a:r>
              <a:rPr lang="ru-RU" sz="2800" dirty="0" smtClean="0"/>
              <a:t>  е   </a:t>
            </a:r>
            <a:r>
              <a:rPr lang="ru-RU" sz="2800" dirty="0" smtClean="0"/>
              <a:t>т  </a:t>
            </a:r>
            <a:r>
              <a:rPr lang="ru-RU" sz="2800" dirty="0" smtClean="0"/>
              <a:t> р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57673" y="1772816"/>
            <a:ext cx="24096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Г  </a:t>
            </a:r>
            <a:r>
              <a:rPr lang="ru-RU" sz="2800" dirty="0" smtClean="0"/>
              <a:t>   р   </a:t>
            </a:r>
            <a:r>
              <a:rPr lang="ru-RU" sz="2800" dirty="0" smtClean="0">
                <a:solidFill>
                  <a:srgbClr val="C00000"/>
                </a:solidFill>
              </a:rPr>
              <a:t>а</a:t>
            </a:r>
            <a:r>
              <a:rPr lang="ru-RU" sz="2800" dirty="0" smtClean="0"/>
              <a:t>    м   </a:t>
            </a:r>
            <a:r>
              <a:rPr lang="ru-RU" sz="2800" dirty="0" err="1" smtClean="0"/>
              <a:t>м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083614" y="2257708"/>
            <a:ext cx="23503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С  </a:t>
            </a:r>
            <a:r>
              <a:rPr lang="ru-RU" sz="2800" dirty="0" smtClean="0"/>
              <a:t>   о   </a:t>
            </a:r>
            <a:r>
              <a:rPr lang="ru-RU" sz="2800" dirty="0" smtClean="0">
                <a:solidFill>
                  <a:srgbClr val="C00000"/>
                </a:solidFill>
              </a:rPr>
              <a:t>т</a:t>
            </a:r>
            <a:r>
              <a:rPr lang="ru-RU" sz="2800" dirty="0" smtClean="0"/>
              <a:t>  </a:t>
            </a:r>
            <a:r>
              <a:rPr lang="ru-RU" sz="2800" dirty="0" smtClean="0"/>
              <a:t>  к    </a:t>
            </a:r>
            <a:r>
              <a:rPr lang="ru-RU" sz="2800" dirty="0" smtClean="0"/>
              <a:t>а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658310" y="2761764"/>
            <a:ext cx="33089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А  </a:t>
            </a:r>
            <a:r>
              <a:rPr lang="ru-RU" sz="2800" dirty="0" smtClean="0"/>
              <a:t>  л    </a:t>
            </a:r>
            <a:r>
              <a:rPr lang="ru-RU" sz="2800" dirty="0" smtClean="0"/>
              <a:t>г  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C00000"/>
                </a:solidFill>
              </a:rPr>
              <a:t>е</a:t>
            </a:r>
            <a:r>
              <a:rPr lang="ru-RU" sz="2800" dirty="0" smtClean="0"/>
              <a:t>    </a:t>
            </a:r>
            <a:r>
              <a:rPr lang="ru-RU" sz="2800" dirty="0" smtClean="0"/>
              <a:t>б  </a:t>
            </a:r>
            <a:r>
              <a:rPr lang="ru-RU" sz="2800" dirty="0" smtClean="0"/>
              <a:t>  р    </a:t>
            </a:r>
            <a:r>
              <a:rPr lang="ru-RU" sz="2800" dirty="0" smtClean="0"/>
              <a:t>а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094434" y="3337828"/>
            <a:ext cx="38202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К    </a:t>
            </a:r>
            <a:r>
              <a:rPr lang="ru-RU" sz="2800" dirty="0" smtClean="0"/>
              <a:t>и  </a:t>
            </a:r>
            <a:r>
              <a:rPr lang="ru-RU" sz="2800" dirty="0" smtClean="0"/>
              <a:t>  л    о   </a:t>
            </a:r>
            <a:r>
              <a:rPr lang="ru-RU" sz="2800" dirty="0" smtClean="0">
                <a:solidFill>
                  <a:srgbClr val="C00000"/>
                </a:solidFill>
              </a:rPr>
              <a:t>м</a:t>
            </a:r>
            <a:r>
              <a:rPr lang="ru-RU" sz="2800" dirty="0" smtClean="0"/>
              <a:t> </a:t>
            </a:r>
            <a:r>
              <a:rPr lang="ru-RU" sz="2800" dirty="0" smtClean="0"/>
              <a:t>   е    </a:t>
            </a:r>
            <a:r>
              <a:rPr lang="ru-RU" sz="2800" dirty="0" smtClean="0"/>
              <a:t>т </a:t>
            </a:r>
            <a:r>
              <a:rPr lang="ru-RU" sz="2800" dirty="0" smtClean="0"/>
              <a:t>  р</a:t>
            </a:r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527477" y="3862184"/>
            <a:ext cx="70423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П    а     р   </a:t>
            </a:r>
            <a:r>
              <a:rPr lang="ru-RU" sz="2800" dirty="0" smtClean="0">
                <a:solidFill>
                  <a:srgbClr val="C00000"/>
                </a:solidFill>
              </a:rPr>
              <a:t>а</a:t>
            </a:r>
            <a:r>
              <a:rPr lang="ru-RU" sz="2800" dirty="0" smtClean="0"/>
              <a:t>    л    </a:t>
            </a:r>
            <a:r>
              <a:rPr lang="ru-RU" sz="2800" dirty="0" err="1" smtClean="0"/>
              <a:t>л</a:t>
            </a:r>
            <a:r>
              <a:rPr lang="ru-RU" sz="2800" dirty="0" smtClean="0"/>
              <a:t>    е    л    е   п    и     п    е   д</a:t>
            </a:r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999375" y="4385404"/>
            <a:ext cx="24128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  </a:t>
            </a:r>
            <a:r>
              <a:rPr lang="ru-RU" sz="2800" dirty="0" smtClean="0">
                <a:solidFill>
                  <a:srgbClr val="C00000"/>
                </a:solidFill>
              </a:rPr>
              <a:t>Т</a:t>
            </a:r>
            <a:r>
              <a:rPr lang="ru-RU" sz="2800" dirty="0" smtClean="0"/>
              <a:t>   о   н    </a:t>
            </a:r>
            <a:r>
              <a:rPr lang="ru-RU" sz="2800" dirty="0" err="1" smtClean="0"/>
              <a:t>н</a:t>
            </a:r>
            <a:r>
              <a:rPr lang="ru-RU" sz="2800" dirty="0" smtClean="0"/>
              <a:t>    а</a:t>
            </a:r>
            <a:endParaRPr lang="ru-RU" sz="2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125526" y="4823574"/>
            <a:ext cx="42739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С   а   н      т     </a:t>
            </a:r>
            <a:r>
              <a:rPr lang="ru-RU" sz="2800" dirty="0" smtClean="0">
                <a:solidFill>
                  <a:srgbClr val="C00000"/>
                </a:solidFill>
              </a:rPr>
              <a:t>и</a:t>
            </a:r>
            <a:r>
              <a:rPr lang="ru-RU" sz="2800" dirty="0" smtClean="0"/>
              <a:t>   м   е   т    р</a:t>
            </a:r>
            <a:endParaRPr lang="ru-RU" sz="2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070255" y="5351539"/>
            <a:ext cx="17540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К</a:t>
            </a:r>
            <a:r>
              <a:rPr lang="ru-RU" sz="2800" dirty="0" smtClean="0"/>
              <a:t>   р     у   г</a:t>
            </a:r>
            <a:endParaRPr lang="ru-RU" sz="28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123728" y="5862914"/>
            <a:ext cx="32223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К    в    </a:t>
            </a:r>
            <a:r>
              <a:rPr lang="ru-RU" sz="2800" dirty="0" smtClean="0">
                <a:solidFill>
                  <a:srgbClr val="C00000"/>
                </a:solidFill>
              </a:rPr>
              <a:t>а</a:t>
            </a:r>
            <a:r>
              <a:rPr lang="ru-RU" sz="2800" dirty="0" smtClean="0"/>
              <a:t>   д   р     а   т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28665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6" presetClass="entr" presetSubtype="2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7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28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29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18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2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28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9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Игра «Термины»</a:t>
            </a: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  <a:ea typeface="+mn-ea"/>
              <a:cs typeface="+mn-cs"/>
            </a:endParaRPr>
          </a:p>
        </p:txBody>
      </p:sp>
      <p:sp>
        <p:nvSpPr>
          <p:cNvPr id="3" name="Содержимое 2"/>
          <p:cNvSpPr>
            <a:spLocks noGrp="1"/>
          </p:cNvSpPr>
          <p:nvPr/>
        </p:nvSpPr>
        <p:spPr bwMode="auto">
          <a:xfrm>
            <a:off x="1403648" y="1279301"/>
            <a:ext cx="309215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Назвать как можно больше математических терминов, начинающихся с буквы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4" name="Содержимое 3"/>
          <p:cNvSpPr>
            <a:spLocks noGrp="1"/>
          </p:cNvSpPr>
          <p:nvPr/>
        </p:nvSpPr>
        <p:spPr bwMode="auto">
          <a:xfrm>
            <a:off x="5594648" y="1279301"/>
            <a:ext cx="309215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Назвать как можно больше математических терминов, начинающихся с буквы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</a:p>
        </p:txBody>
      </p:sp>
    </p:spTree>
    <p:extLst>
      <p:ext uri="{BB962C8B-B14F-4D97-AF65-F5344CB8AC3E}">
        <p14:creationId xmlns:p14="http://schemas.microsoft.com/office/powerpoint/2010/main" val="107329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Ребусы</a:t>
            </a: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  <a:ea typeface="+mn-ea"/>
              <a:cs typeface="+mn-cs"/>
            </a:endParaRPr>
          </a:p>
        </p:txBody>
      </p:sp>
      <p:sp>
        <p:nvSpPr>
          <p:cNvPr id="3" name="Содержимое 2"/>
          <p:cNvSpPr>
            <a:spLocks noGrp="1"/>
          </p:cNvSpPr>
          <p:nvPr/>
        </p:nvSpPr>
        <p:spPr bwMode="auto">
          <a:xfrm>
            <a:off x="1110098" y="1841680"/>
            <a:ext cx="3493031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eaLnBrk="1" hangingPunct="1">
              <a:buFont typeface="+mj-lt"/>
              <a:buAutoNum type="arabicPeriod"/>
            </a:pPr>
            <a:r>
              <a:rPr lang="ru-RU" sz="2400" dirty="0" smtClean="0"/>
              <a:t> </a:t>
            </a:r>
            <a:r>
              <a:rPr lang="ru-RU" sz="2400" dirty="0"/>
              <a:t>По....л; </a:t>
            </a:r>
            <a:endParaRPr lang="ru-RU" sz="2400" dirty="0" smtClean="0"/>
          </a:p>
          <a:p>
            <a:pPr marL="514350" indent="-514350" eaLnBrk="1" hangingPunct="1">
              <a:buFont typeface="+mj-lt"/>
              <a:buAutoNum type="arabicPeriod"/>
            </a:pPr>
            <a:r>
              <a:rPr lang="ru-RU" sz="2400" dirty="0" smtClean="0"/>
              <a:t>И</a:t>
            </a:r>
            <a:r>
              <a:rPr lang="ru-RU" sz="2400" dirty="0"/>
              <a:t>....</a:t>
            </a:r>
            <a:r>
              <a:rPr lang="ru-RU" sz="2400" dirty="0" err="1" smtClean="0"/>
              <a:t>рия</a:t>
            </a:r>
            <a:endParaRPr lang="ru-RU" sz="2400" dirty="0" smtClean="0"/>
          </a:p>
          <a:p>
            <a:pPr marL="514350" indent="-514350" eaLnBrk="1" hangingPunct="1">
              <a:buFont typeface="+mj-lt"/>
              <a:buAutoNum type="arabicPeriod"/>
            </a:pPr>
            <a:r>
              <a:rPr lang="ru-RU" sz="2400" dirty="0" smtClean="0"/>
              <a:t> </a:t>
            </a:r>
            <a:r>
              <a:rPr lang="ru-RU" sz="2400" dirty="0"/>
              <a:t>….я; </a:t>
            </a:r>
            <a:endParaRPr lang="ru-RU" sz="2400" dirty="0" smtClean="0"/>
          </a:p>
          <a:p>
            <a:pPr marL="514350" indent="-514350" eaLnBrk="1" hangingPunct="1">
              <a:buFont typeface="+mj-lt"/>
              <a:buAutoNum type="arabicPeriod"/>
            </a:pPr>
            <a:r>
              <a:rPr lang="ru-RU" sz="2400" dirty="0" smtClean="0"/>
              <a:t>...</a:t>
            </a:r>
            <a:r>
              <a:rPr lang="ru-RU" sz="2400" dirty="0"/>
              <a:t>ж; </a:t>
            </a:r>
            <a:endParaRPr lang="ru-RU" sz="2400" dirty="0" smtClean="0"/>
          </a:p>
          <a:p>
            <a:pPr marL="514350" indent="-514350" eaLnBrk="1" hangingPunct="1">
              <a:buFont typeface="+mj-lt"/>
              <a:buAutoNum type="arabicPeriod"/>
            </a:pPr>
            <a:r>
              <a:rPr lang="ru-RU" sz="2400" dirty="0" smtClean="0"/>
              <a:t>Те</a:t>
            </a:r>
            <a:r>
              <a:rPr lang="ru-RU" sz="2400" dirty="0"/>
              <a:t>....; </a:t>
            </a:r>
            <a:endParaRPr lang="ru-RU" sz="2400" dirty="0" smtClean="0"/>
          </a:p>
          <a:p>
            <a:pPr marL="514350" indent="-514350" eaLnBrk="1" hangingPunct="1">
              <a:buFont typeface="+mj-lt"/>
              <a:buAutoNum type="arabicPeriod"/>
            </a:pPr>
            <a:r>
              <a:rPr lang="ru-RU" sz="2400" dirty="0" smtClean="0"/>
              <a:t> </a:t>
            </a:r>
            <a:r>
              <a:rPr lang="ru-RU" sz="2400" dirty="0"/>
              <a:t>...</a:t>
            </a:r>
            <a:r>
              <a:rPr lang="ru-RU" sz="2400" dirty="0" err="1"/>
              <a:t>лб</a:t>
            </a:r>
            <a:r>
              <a:rPr lang="ru-RU" sz="2400" dirty="0"/>
              <a:t>; </a:t>
            </a:r>
            <a:endParaRPr lang="ru-RU" sz="2400" dirty="0" smtClean="0"/>
          </a:p>
          <a:p>
            <a:pPr marL="514350" indent="-514350" eaLnBrk="1" hangingPunct="1">
              <a:buFont typeface="+mj-lt"/>
              <a:buAutoNum type="arabicPeriod"/>
            </a:pPr>
            <a:r>
              <a:rPr lang="ru-RU" sz="2400" dirty="0" smtClean="0"/>
              <a:t> </a:t>
            </a:r>
            <a:r>
              <a:rPr lang="ru-RU" sz="2400" dirty="0"/>
              <a:t>...г; </a:t>
            </a:r>
            <a:endParaRPr lang="ru-RU" sz="2400" dirty="0" smtClean="0"/>
          </a:p>
          <a:p>
            <a:pPr marL="514350" indent="-514350" eaLnBrk="1" hangingPunct="1">
              <a:buFont typeface="+mj-lt"/>
              <a:buAutoNum type="arabicPeriod"/>
            </a:pPr>
            <a:r>
              <a:rPr lang="ru-RU" sz="2400" dirty="0" smtClean="0"/>
              <a:t>...</a:t>
            </a:r>
            <a:r>
              <a:rPr lang="ru-RU" sz="2400" dirty="0" err="1"/>
              <a:t>котаж</a:t>
            </a:r>
            <a:r>
              <a:rPr lang="ru-RU" sz="2400" dirty="0"/>
              <a:t>; </a:t>
            </a:r>
            <a:endParaRPr lang="ru-RU" sz="2400" dirty="0" smtClean="0"/>
          </a:p>
          <a:p>
            <a:pPr marL="514350" indent="-514350" eaLnBrk="1" hangingPunct="1">
              <a:buFont typeface="+mj-lt"/>
              <a:buAutoNum type="arabicPeriod"/>
            </a:pPr>
            <a:r>
              <a:rPr lang="ru-RU" sz="2400" dirty="0" smtClean="0"/>
              <a:t>О</a:t>
            </a:r>
            <a:r>
              <a:rPr lang="ru-RU" sz="2400" dirty="0"/>
              <a:t>...; </a:t>
            </a:r>
            <a:endParaRPr lang="ru-RU" sz="2400" dirty="0" smtClean="0"/>
          </a:p>
          <a:p>
            <a:pPr marL="514350" indent="-514350" eaLnBrk="1" hangingPunct="1">
              <a:buFont typeface="+mj-lt"/>
              <a:buAutoNum type="arabicPeriod"/>
            </a:pPr>
            <a:r>
              <a:rPr lang="ru-RU" sz="2400" dirty="0" smtClean="0"/>
              <a:t>И</a:t>
            </a:r>
            <a:r>
              <a:rPr lang="ru-RU" sz="2400" dirty="0"/>
              <a:t>...к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/>
        </p:nvSpPr>
        <p:spPr bwMode="auto">
          <a:xfrm>
            <a:off x="4874568" y="1867805"/>
            <a:ext cx="4038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ru-RU" sz="2400" dirty="0"/>
              <a:t>Р...а; </a:t>
            </a:r>
            <a:endParaRPr lang="ru-RU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 </a:t>
            </a:r>
            <a:r>
              <a:rPr lang="ru-RU" sz="2400" dirty="0"/>
              <a:t>….а; </a:t>
            </a:r>
            <a:endParaRPr lang="ru-RU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Про</a:t>
            </a:r>
            <a:r>
              <a:rPr lang="ru-RU" sz="2400" dirty="0"/>
              <a:t>...р; </a:t>
            </a:r>
            <a:endParaRPr lang="ru-RU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Ви</a:t>
            </a:r>
            <a:r>
              <a:rPr lang="ru-RU" sz="2400" dirty="0"/>
              <a:t>....на; </a:t>
            </a:r>
            <a:endParaRPr lang="ru-RU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 </a:t>
            </a:r>
            <a:r>
              <a:rPr lang="ru-RU" sz="2400" dirty="0"/>
              <a:t>Те....; </a:t>
            </a:r>
            <a:endParaRPr lang="ru-RU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С</a:t>
            </a:r>
            <a:r>
              <a:rPr lang="ru-RU" sz="2400" dirty="0"/>
              <a:t>...</a:t>
            </a:r>
            <a:r>
              <a:rPr lang="ru-RU" sz="2400" dirty="0" err="1"/>
              <a:t>жка</a:t>
            </a:r>
            <a:r>
              <a:rPr lang="ru-RU" sz="2400" dirty="0"/>
              <a:t>; </a:t>
            </a:r>
            <a:endParaRPr lang="ru-RU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 </a:t>
            </a:r>
            <a:r>
              <a:rPr lang="ru-RU" sz="2400" dirty="0" err="1"/>
              <a:t>сви</a:t>
            </a:r>
            <a:r>
              <a:rPr lang="ru-RU" sz="2400" dirty="0"/>
              <a:t>...к; </a:t>
            </a:r>
            <a:endParaRPr lang="ru-RU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 </a:t>
            </a:r>
            <a:r>
              <a:rPr lang="ru-RU" sz="2400" dirty="0"/>
              <a:t>….бука</a:t>
            </a:r>
            <a:r>
              <a:rPr lang="ru-RU" sz="2400" dirty="0" smtClean="0"/>
              <a:t>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...</a:t>
            </a:r>
            <a:r>
              <a:rPr lang="ru-RU" sz="2400" dirty="0" err="1"/>
              <a:t>очество</a:t>
            </a:r>
            <a:r>
              <a:rPr lang="ru-RU" sz="2400" dirty="0"/>
              <a:t>; </a:t>
            </a:r>
            <a:endParaRPr lang="ru-RU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 </a:t>
            </a:r>
            <a:r>
              <a:rPr lang="ru-RU" sz="2400" dirty="0"/>
              <a:t>...тон</a:t>
            </a:r>
          </a:p>
          <a:p>
            <a:pPr marL="514350" indent="-514350" eaLnBrk="1" hangingPunct="1">
              <a:buFont typeface="+mj-lt"/>
              <a:buAutoNum type="arabicPeriod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1052736"/>
            <a:ext cx="3516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Ли </a:t>
            </a:r>
            <a:r>
              <a:rPr lang="ru-RU" sz="44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100</a:t>
            </a:r>
            <a:r>
              <a:rPr lang="ru-RU" sz="44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 к</a:t>
            </a:r>
            <a:endParaRPr lang="ru-RU" sz="4400" b="1" dirty="0">
              <a:ln w="19050">
                <a:solidFill>
                  <a:prstClr val="white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164496" y="1532978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376327" y="1052736"/>
            <a:ext cx="3516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Ли</a:t>
            </a:r>
            <a:r>
              <a:rPr lang="ru-RU" sz="44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сто</a:t>
            </a:r>
            <a:r>
              <a:rPr lang="ru-RU" sz="44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к</a:t>
            </a:r>
            <a:endParaRPr lang="ru-RU" sz="4400" b="1" dirty="0">
              <a:ln w="19050">
                <a:solidFill>
                  <a:prstClr val="white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329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Блиц - турнир</a:t>
            </a: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196752"/>
            <a:ext cx="741682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 Из трёхзначного числа вычли двузначное, в результате получили однозначное число. Назовите эти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числа.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 Как в общем виде записать число, которое при делении на 9 даёт остаток 7?</a:t>
            </a:r>
          </a:p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 К однозначному числу приписали такую же цифру. Во сколько раз увеличится число?</a:t>
            </a:r>
          </a:p>
          <a:p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 В коробке 4 красных и 3 синих карандаша. В темноте берут карандаши. Сколько надо взять карандашей, чтобы среди них было не меньше одного синего? </a:t>
            </a:r>
          </a:p>
          <a:p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 50-метровый шнур надо разрезать на части, длина каждой из которых 2 метра. Сколько разрезов надо сделать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24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73297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242</Words>
  <Application>Microsoft Office PowerPoint</Application>
  <PresentationFormat>Экран (4:3)</PresentationFormat>
  <Paragraphs>60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Игра «Оживи пословицу»</vt:lpstr>
      <vt:lpstr>Игра «Кто больше»</vt:lpstr>
      <vt:lpstr>Кроссворд</vt:lpstr>
      <vt:lpstr>Игра «Термины»</vt:lpstr>
      <vt:lpstr>Ребусы</vt:lpstr>
      <vt:lpstr>Блиц - турнир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Андрей</cp:lastModifiedBy>
  <cp:revision>8</cp:revision>
  <dcterms:created xsi:type="dcterms:W3CDTF">2014-07-09T08:50:25Z</dcterms:created>
  <dcterms:modified xsi:type="dcterms:W3CDTF">2014-10-07T19:05:19Z</dcterms:modified>
</cp:coreProperties>
</file>