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C7FB-C95A-47D7-BA08-5F4911B2BC89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354A-ECF3-412F-A40A-CF980E2B8B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C7FB-C95A-47D7-BA08-5F4911B2BC89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354A-ECF3-412F-A40A-CF980E2B8B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C7FB-C95A-47D7-BA08-5F4911B2BC89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354A-ECF3-412F-A40A-CF980E2B8B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C7FB-C95A-47D7-BA08-5F4911B2BC89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354A-ECF3-412F-A40A-CF980E2B8B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C7FB-C95A-47D7-BA08-5F4911B2BC89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354A-ECF3-412F-A40A-CF980E2B8B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C7FB-C95A-47D7-BA08-5F4911B2BC89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354A-ECF3-412F-A40A-CF980E2B8B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C7FB-C95A-47D7-BA08-5F4911B2BC89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354A-ECF3-412F-A40A-CF980E2B8B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C7FB-C95A-47D7-BA08-5F4911B2BC89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354A-ECF3-412F-A40A-CF980E2B8B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C7FB-C95A-47D7-BA08-5F4911B2BC89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354A-ECF3-412F-A40A-CF980E2B8B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C7FB-C95A-47D7-BA08-5F4911B2BC89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354A-ECF3-412F-A40A-CF980E2B8B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C7FB-C95A-47D7-BA08-5F4911B2BC89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354A-ECF3-412F-A40A-CF980E2B8B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5C7FB-C95A-47D7-BA08-5F4911B2BC89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5354A-ECF3-412F-A40A-CF980E2B8B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Исполнители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470025"/>
          </a:xfrm>
        </p:spPr>
        <p:txBody>
          <a:bodyPr/>
          <a:lstStyle/>
          <a:p>
            <a:r>
              <a:rPr lang="ru-RU" b="1" dirty="0" smtClean="0"/>
              <a:t>Муравей</a:t>
            </a:r>
            <a:endParaRPr lang="ru-RU" b="1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500174"/>
            <a:ext cx="8921531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470025"/>
          </a:xfrm>
        </p:spPr>
        <p:txBody>
          <a:bodyPr/>
          <a:lstStyle/>
          <a:p>
            <a:r>
              <a:rPr lang="ru-RU" b="1" dirty="0" smtClean="0"/>
              <a:t>Муравей</a:t>
            </a:r>
            <a:endParaRPr lang="ru-RU" b="1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643050"/>
            <a:ext cx="3100402" cy="3243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571472" y="164305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Если на пути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Муравья встречается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кубик, то он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перемещает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его по ходу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движения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Пусть,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кубик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находится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клетке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Е4. Если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Муравей выполнит команды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вправо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 вниз 2, то сам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окажется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клетке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ЕЗ, а кубик 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клетке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Е2.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470025"/>
          </a:xfrm>
        </p:spPr>
        <p:txBody>
          <a:bodyPr/>
          <a:lstStyle/>
          <a:p>
            <a:r>
              <a:rPr lang="ru-RU" b="1" dirty="0" smtClean="0"/>
              <a:t>Задача 5. Муравей</a:t>
            </a:r>
            <a:endParaRPr lang="ru-RU" b="1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643050"/>
            <a:ext cx="3100402" cy="3243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57158" y="1428736"/>
            <a:ext cx="48577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Пусть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Муравей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кубик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расположены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так, как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указано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рисунке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Муравью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был дан для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исполнения следующий алгоритм: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Повтори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 раз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Вправо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 вниз 1 влево 2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Конец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какой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клетке окажется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кубик после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выполнения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алгоритма?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1) Д2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2) Е2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3) Е1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4) ГЗ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470025"/>
          </a:xfrm>
        </p:spPr>
        <p:txBody>
          <a:bodyPr/>
          <a:lstStyle/>
          <a:p>
            <a:r>
              <a:rPr lang="ru-RU" b="1" dirty="0" err="1" smtClean="0"/>
              <a:t>Утроитель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428736"/>
            <a:ext cx="48577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исполнителя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Утроитель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две команды, которым присвоены номера: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 – вычти 2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 – умножь на три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Запишите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порядок команд в алгоритме получения из числа 11 числа 13,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содержащем не более 5 команд.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470025"/>
          </a:xfrm>
        </p:spPr>
        <p:txBody>
          <a:bodyPr/>
          <a:lstStyle/>
          <a:p>
            <a:r>
              <a:rPr lang="ru-RU" b="1" dirty="0" smtClean="0"/>
              <a:t>Калькулятор  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428736"/>
            <a:ext cx="8286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исполнителя Калькулятор две команды, которым присвоены номера: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1. прибавь 2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умножь 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Запишите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порядок команд в программе получения из 0 числа 28, содержащей не более 6 команд.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470025"/>
          </a:xfrm>
        </p:spPr>
        <p:txBody>
          <a:bodyPr/>
          <a:lstStyle/>
          <a:p>
            <a:r>
              <a:rPr lang="ru-RU" b="1" dirty="0" err="1" smtClean="0"/>
              <a:t>Квадратор</a:t>
            </a:r>
            <a:r>
              <a:rPr lang="ru-RU" b="1" dirty="0" smtClean="0"/>
              <a:t>  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428736"/>
            <a:ext cx="82868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двумя командами: прибавь1 и возведи в квадрат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)​ Напишите программу получения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Квадратором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из числа 1 чисел: а) 5; б) 12; в) 35; г) 100.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Постарайтесь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чтобы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Квадратор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совершал как можно меньше операций.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)​ Напишите программу получения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Квадратором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 а) из числа 2 числа 17; б) из числа 3 числа 85; в) из числа 4 числа 36.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Постарайтесь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чтобы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Квадратор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совершал как можно меньше операций.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470025"/>
          </a:xfrm>
        </p:spPr>
        <p:txBody>
          <a:bodyPr/>
          <a:lstStyle/>
          <a:p>
            <a:r>
              <a:rPr lang="ru-RU" b="1" dirty="0" smtClean="0"/>
              <a:t>Удвоитель/</a:t>
            </a:r>
            <a:r>
              <a:rPr lang="ru-RU" b="1" dirty="0" err="1" smtClean="0"/>
              <a:t>Раздвоитель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428736"/>
            <a:ext cx="8286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экране отображается число. В момент включения Удвоителя оно равно 0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прибавь 1 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умножь на 2.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0"/>
            <a:ext cx="7772400" cy="1470025"/>
          </a:xfrm>
        </p:spPr>
        <p:txBody>
          <a:bodyPr/>
          <a:lstStyle/>
          <a:p>
            <a:r>
              <a:rPr lang="ru-RU" b="1" dirty="0" smtClean="0"/>
              <a:t>Удвоитель/</a:t>
            </a:r>
            <a:r>
              <a:rPr lang="ru-RU" b="1" dirty="0" err="1" smtClean="0"/>
              <a:t>Раздвоитель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225689"/>
            <a:ext cx="864399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)​ На экране написано число 4. Получите из него число 15 меньше чем за 6 шагов.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2)​ Получите число 1024.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3)​ Выполняя только команду умножь на 2, удвоитель из числа 2 получил число 512. Сколько команд выполнил Удвоитель?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4)​ Перед началом работы программы на экране Удвоителя горело число 5. Удвоитель выполнил программу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Умножь на 2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Умножь на 2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Прибавь 1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Умножь на 2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Какое число загорелось на экране Удвоителя после выполнения этой программы? Какие числа загорались на экране после каждой команды?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470025"/>
          </a:xfrm>
        </p:spPr>
        <p:txBody>
          <a:bodyPr/>
          <a:lstStyle/>
          <a:p>
            <a:r>
              <a:rPr lang="ru-RU" b="1" dirty="0" smtClean="0"/>
              <a:t>Чертежник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571612"/>
            <a:ext cx="8215370" cy="175260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solidFill>
                  <a:schemeClr val="tx1"/>
                </a:solidFill>
              </a:rPr>
              <a:t>Чертежник предназначен для построения рисунков, чертежей, графиков и т.д. на бесконечном листе бумаги. </a:t>
            </a:r>
            <a:r>
              <a:rPr lang="ru-RU" sz="2400" b="1" dirty="0" smtClean="0">
                <a:solidFill>
                  <a:schemeClr val="tx1"/>
                </a:solidFill>
              </a:rPr>
              <a:t>Чертежник </a:t>
            </a:r>
            <a:r>
              <a:rPr lang="ru-RU" sz="2400" b="1" dirty="0">
                <a:solidFill>
                  <a:schemeClr val="tx1"/>
                </a:solidFill>
              </a:rPr>
              <a:t>имеет перо, которое можно поднимать, опускать и перемещать. При перемещении опущенного пера за ним остается след – отрезок от старого положения пера до нового.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0"/>
            <a:ext cx="7772400" cy="1470025"/>
          </a:xfrm>
        </p:spPr>
        <p:txBody>
          <a:bodyPr/>
          <a:lstStyle/>
          <a:p>
            <a:r>
              <a:rPr lang="ru-RU" b="1" dirty="0" smtClean="0"/>
              <a:t>Чертежник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071546"/>
            <a:ext cx="6572296" cy="1752600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chemeClr val="tx1"/>
                </a:solidFill>
              </a:rPr>
              <a:t>СКИ Чертежника:</a:t>
            </a:r>
            <a:endParaRPr lang="ru-RU" sz="2400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</a:rPr>
              <a:t>покажись; </a:t>
            </a:r>
            <a:r>
              <a:rPr lang="ru-RU" sz="2400" dirty="0">
                <a:solidFill>
                  <a:schemeClr val="tx1"/>
                </a:solidFill>
              </a:rPr>
              <a:t>Чертежник появляется на экране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1"/>
                </a:solidFill>
              </a:rPr>
              <a:t>скройся; </a:t>
            </a:r>
            <a:r>
              <a:rPr lang="ru-RU" sz="2400" dirty="0">
                <a:solidFill>
                  <a:schemeClr val="tx1"/>
                </a:solidFill>
              </a:rPr>
              <a:t>Чертежник исчезает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b="1" dirty="0" err="1">
                <a:solidFill>
                  <a:schemeClr val="tx1"/>
                </a:solidFill>
              </a:rPr>
              <a:t>опусти_перо</a:t>
            </a:r>
            <a:r>
              <a:rPr lang="ru-RU" sz="2400" b="1" dirty="0">
                <a:solidFill>
                  <a:schemeClr val="tx1"/>
                </a:solidFill>
              </a:rPr>
              <a:t>; </a:t>
            </a:r>
            <a:r>
              <a:rPr lang="ru-RU" sz="2400" dirty="0">
                <a:solidFill>
                  <a:schemeClr val="tx1"/>
                </a:solidFill>
              </a:rPr>
              <a:t>после этого остается след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b="1" dirty="0" err="1">
                <a:solidFill>
                  <a:schemeClr val="tx1"/>
                </a:solidFill>
              </a:rPr>
              <a:t>подними_перо</a:t>
            </a:r>
            <a:r>
              <a:rPr lang="ru-RU" sz="2400" b="1" dirty="0">
                <a:solidFill>
                  <a:schemeClr val="tx1"/>
                </a:solidFill>
              </a:rPr>
              <a:t>; </a:t>
            </a:r>
            <a:r>
              <a:rPr lang="ru-RU" sz="2400" dirty="0">
                <a:solidFill>
                  <a:schemeClr val="tx1"/>
                </a:solidFill>
              </a:rPr>
              <a:t>не оставлять след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b="1" dirty="0" err="1">
                <a:solidFill>
                  <a:schemeClr val="tx1"/>
                </a:solidFill>
              </a:rPr>
              <a:t>в_точку</a:t>
            </a:r>
            <a:r>
              <a:rPr lang="ru-RU" sz="2400" b="1" dirty="0">
                <a:solidFill>
                  <a:schemeClr val="tx1"/>
                </a:solidFill>
              </a:rPr>
              <a:t> ( </a:t>
            </a:r>
            <a:r>
              <a:rPr lang="ru-RU" sz="2400" b="1" dirty="0" err="1">
                <a:solidFill>
                  <a:schemeClr val="tx1"/>
                </a:solidFill>
              </a:rPr>
              <a:t>x</a:t>
            </a:r>
            <a:r>
              <a:rPr lang="ru-RU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 err="1">
                <a:solidFill>
                  <a:schemeClr val="tx1"/>
                </a:solidFill>
              </a:rPr>
              <a:t>y</a:t>
            </a:r>
            <a:r>
              <a:rPr lang="ru-RU" sz="2400" b="1" dirty="0">
                <a:solidFill>
                  <a:schemeClr val="tx1"/>
                </a:solidFill>
              </a:rPr>
              <a:t> ); </a:t>
            </a:r>
            <a:r>
              <a:rPr lang="ru-RU" sz="2400" dirty="0">
                <a:solidFill>
                  <a:schemeClr val="tx1"/>
                </a:solidFill>
              </a:rPr>
              <a:t>переместиться в точку с координатами</a:t>
            </a:r>
            <a:r>
              <a:rPr lang="ru-RU" sz="2400" b="1" i="1" dirty="0">
                <a:solidFill>
                  <a:schemeClr val="tx1"/>
                </a:solidFill>
              </a:rPr>
              <a:t> (</a:t>
            </a:r>
            <a:r>
              <a:rPr lang="ru-RU" sz="2400" b="1" i="1" dirty="0" err="1">
                <a:solidFill>
                  <a:schemeClr val="tx1"/>
                </a:solidFill>
              </a:rPr>
              <a:t>x,y</a:t>
            </a:r>
            <a:r>
              <a:rPr lang="ru-RU" sz="2400" b="1" i="1" dirty="0" smtClean="0">
                <a:solidFill>
                  <a:schemeClr val="tx1"/>
                </a:solidFill>
              </a:rPr>
              <a:t>)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857628"/>
            <a:ext cx="5518213" cy="2553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42908" y="0"/>
            <a:ext cx="7772400" cy="1470025"/>
          </a:xfrm>
        </p:spPr>
        <p:txBody>
          <a:bodyPr/>
          <a:lstStyle/>
          <a:p>
            <a:r>
              <a:rPr lang="ru-RU" b="1" dirty="0" smtClean="0"/>
              <a:t>Задача 1. Чертежник</a:t>
            </a:r>
            <a:endParaRPr lang="ru-RU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6105" y="1000108"/>
            <a:ext cx="8847895" cy="44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42908" y="0"/>
            <a:ext cx="7772400" cy="1470025"/>
          </a:xfrm>
        </p:spPr>
        <p:txBody>
          <a:bodyPr/>
          <a:lstStyle/>
          <a:p>
            <a:r>
              <a:rPr lang="ru-RU" b="1" dirty="0" smtClean="0"/>
              <a:t>Задача2. Чертежник</a:t>
            </a:r>
            <a:endParaRPr lang="ru-RU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208" y="1214422"/>
            <a:ext cx="8888674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470025"/>
          </a:xfrm>
        </p:spPr>
        <p:txBody>
          <a:bodyPr/>
          <a:lstStyle/>
          <a:p>
            <a:r>
              <a:rPr lang="ru-RU" b="1" dirty="0" smtClean="0"/>
              <a:t>Черепашка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215370" cy="1752600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>
                <a:solidFill>
                  <a:schemeClr val="tx1"/>
                </a:solidFill>
              </a:rPr>
              <a:t>Исполнитель </a:t>
            </a:r>
            <a:r>
              <a:rPr lang="ru-RU" sz="2800" b="1" dirty="0" smtClean="0">
                <a:solidFill>
                  <a:schemeClr val="tx1"/>
                </a:solidFill>
              </a:rPr>
              <a:t>Черепашка</a:t>
            </a:r>
            <a:r>
              <a:rPr lang="ru-RU" sz="2800" b="1" dirty="0">
                <a:solidFill>
                  <a:schemeClr val="tx1"/>
                </a:solidFill>
              </a:rPr>
              <a:t> умеет делать рисунки и чертить на плоскости. Поскольку ей нужны все ее лапы, чтобы ходить, она держит перо в зубах.</a:t>
            </a:r>
          </a:p>
          <a:p>
            <a:pPr algn="just"/>
            <a:r>
              <a:rPr lang="ru-RU" sz="2800" b="1" dirty="0">
                <a:solidFill>
                  <a:schemeClr val="tx1"/>
                </a:solidFill>
              </a:rPr>
              <a:t>Среда Черепахи – плоскость с системой координат. Система координат необходима для того, чтобы однозначно определять место Черепахи на плоскости. Черепаха редко использует прямоугольную систему координат, она поступает так же, как и человек – может развернуться в любую сторону и идти вперед или назад. Такая система координат (“</a:t>
            </a:r>
            <a:r>
              <a:rPr lang="ru-RU" sz="2800" b="1" dirty="0" err="1">
                <a:solidFill>
                  <a:schemeClr val="tx1"/>
                </a:solidFill>
              </a:rPr>
              <a:t>вправо-влево-вперед-назад</a:t>
            </a:r>
            <a:r>
              <a:rPr lang="ru-RU" sz="2800" b="1" dirty="0">
                <a:solidFill>
                  <a:schemeClr val="tx1"/>
                </a:solidFill>
              </a:rPr>
              <a:t>”) называется </a:t>
            </a:r>
            <a:r>
              <a:rPr lang="ru-RU" sz="2800" b="1" i="1" dirty="0">
                <a:solidFill>
                  <a:schemeClr val="tx1"/>
                </a:solidFill>
              </a:rPr>
              <a:t>естественной системой координат</a:t>
            </a:r>
            <a:r>
              <a:rPr lang="ru-RU" sz="2800" b="1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470025"/>
          </a:xfrm>
        </p:spPr>
        <p:txBody>
          <a:bodyPr/>
          <a:lstStyle/>
          <a:p>
            <a:r>
              <a:rPr lang="ru-RU" b="1" dirty="0" smtClean="0"/>
              <a:t>Черепашка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285860"/>
            <a:ext cx="8215370" cy="1752600"/>
          </a:xfrm>
        </p:spPr>
        <p:txBody>
          <a:bodyPr>
            <a:noAutofit/>
          </a:bodyPr>
          <a:lstStyle/>
          <a:p>
            <a:pPr algn="l"/>
            <a:r>
              <a:rPr lang="ru-RU" sz="2800" b="1" dirty="0">
                <a:solidFill>
                  <a:schemeClr val="tx1"/>
                </a:solidFill>
              </a:rPr>
              <a:t>СКИ Черепахи:</a:t>
            </a:r>
            <a:endParaRPr lang="ru-RU" sz="2800" dirty="0">
              <a:solidFill>
                <a:schemeClr val="tx1"/>
              </a:solidFill>
            </a:endParaRP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покажись; Черепаха появляется на экране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скройся; Черепаха исчезает</a:t>
            </a:r>
          </a:p>
          <a:p>
            <a:pPr algn="l"/>
            <a:r>
              <a:rPr lang="ru-RU" sz="2800" dirty="0" err="1">
                <a:solidFill>
                  <a:schemeClr val="tx1"/>
                </a:solidFill>
              </a:rPr>
              <a:t>опусти_перо</a:t>
            </a:r>
            <a:r>
              <a:rPr lang="ru-RU" sz="2800" dirty="0">
                <a:solidFill>
                  <a:schemeClr val="tx1"/>
                </a:solidFill>
              </a:rPr>
              <a:t>; Черепаха оставляет за собой след</a:t>
            </a:r>
          </a:p>
          <a:p>
            <a:pPr algn="l"/>
            <a:r>
              <a:rPr lang="ru-RU" sz="2800" dirty="0" err="1">
                <a:solidFill>
                  <a:schemeClr val="tx1"/>
                </a:solidFill>
              </a:rPr>
              <a:t>подними_перо</a:t>
            </a:r>
            <a:r>
              <a:rPr lang="ru-RU" sz="2800" dirty="0">
                <a:solidFill>
                  <a:schemeClr val="tx1"/>
                </a:solidFill>
              </a:rPr>
              <a:t>; Черепаха перемещается без следа</a:t>
            </a:r>
          </a:p>
          <a:p>
            <a:pPr algn="l"/>
            <a:r>
              <a:rPr lang="ru-RU" sz="2800" dirty="0" err="1">
                <a:solidFill>
                  <a:schemeClr val="tx1"/>
                </a:solidFill>
              </a:rPr>
              <a:t>в_точку</a:t>
            </a:r>
            <a:r>
              <a:rPr lang="ru-RU" sz="2800" dirty="0">
                <a:solidFill>
                  <a:schemeClr val="tx1"/>
                </a:solidFill>
              </a:rPr>
              <a:t> ( </a:t>
            </a:r>
            <a:r>
              <a:rPr lang="ru-RU" sz="2800" dirty="0" err="1">
                <a:solidFill>
                  <a:schemeClr val="tx1"/>
                </a:solidFill>
              </a:rPr>
              <a:t>x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y</a:t>
            </a:r>
            <a:r>
              <a:rPr lang="ru-RU" sz="2800" dirty="0">
                <a:solidFill>
                  <a:schemeClr val="tx1"/>
                </a:solidFill>
              </a:rPr>
              <a:t> );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переместиться в точку с координатами </a:t>
            </a:r>
            <a:r>
              <a:rPr lang="ru-RU" sz="2800" b="1" dirty="0">
                <a:solidFill>
                  <a:schemeClr val="tx1"/>
                </a:solidFill>
              </a:rPr>
              <a:t>(</a:t>
            </a:r>
            <a:r>
              <a:rPr lang="ru-RU" sz="2800" b="1" i="1" dirty="0" err="1">
                <a:solidFill>
                  <a:schemeClr val="tx1"/>
                </a:solidFill>
              </a:rPr>
              <a:t>x,y</a:t>
            </a:r>
            <a:r>
              <a:rPr lang="ru-RU" sz="2800" b="1" dirty="0">
                <a:solidFill>
                  <a:schemeClr val="tx1"/>
                </a:solidFill>
              </a:rPr>
              <a:t>)</a:t>
            </a:r>
            <a:endParaRPr lang="ru-RU" sz="2800" dirty="0">
              <a:solidFill>
                <a:schemeClr val="tx1"/>
              </a:solidFill>
            </a:endParaRP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вперед ( </a:t>
            </a:r>
            <a:r>
              <a:rPr lang="ru-RU" sz="2800" dirty="0" err="1">
                <a:solidFill>
                  <a:schemeClr val="tx1"/>
                </a:solidFill>
              </a:rPr>
              <a:t>n</a:t>
            </a:r>
            <a:r>
              <a:rPr lang="ru-RU" sz="2800" dirty="0">
                <a:solidFill>
                  <a:schemeClr val="tx1"/>
                </a:solidFill>
              </a:rPr>
              <a:t> ); переместиться вперед на </a:t>
            </a:r>
            <a:r>
              <a:rPr lang="ru-RU" sz="2800" b="1" i="1" dirty="0" err="1">
                <a:solidFill>
                  <a:schemeClr val="tx1"/>
                </a:solidFill>
              </a:rPr>
              <a:t>n</a:t>
            </a:r>
            <a:r>
              <a:rPr lang="ru-RU" sz="2800" b="1" dirty="0">
                <a:solidFill>
                  <a:schemeClr val="tx1"/>
                </a:solidFill>
              </a:rPr>
              <a:t> </a:t>
            </a:r>
            <a:r>
              <a:rPr lang="ru-RU" sz="2800" dirty="0">
                <a:solidFill>
                  <a:schemeClr val="tx1"/>
                </a:solidFill>
              </a:rPr>
              <a:t>шагов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назад ( </a:t>
            </a:r>
            <a:r>
              <a:rPr lang="ru-RU" sz="2800" dirty="0" err="1">
                <a:solidFill>
                  <a:schemeClr val="tx1"/>
                </a:solidFill>
              </a:rPr>
              <a:t>n</a:t>
            </a:r>
            <a:r>
              <a:rPr lang="ru-RU" sz="2800" dirty="0">
                <a:solidFill>
                  <a:schemeClr val="tx1"/>
                </a:solidFill>
              </a:rPr>
              <a:t> ); переместиться вперед на </a:t>
            </a:r>
            <a:r>
              <a:rPr lang="ru-RU" sz="2800" b="1" i="1" dirty="0" err="1">
                <a:solidFill>
                  <a:schemeClr val="tx1"/>
                </a:solidFill>
              </a:rPr>
              <a:t>n</a:t>
            </a:r>
            <a:r>
              <a:rPr lang="ru-RU" sz="2800" dirty="0">
                <a:solidFill>
                  <a:schemeClr val="tx1"/>
                </a:solidFill>
              </a:rPr>
              <a:t> шагов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влево ( </a:t>
            </a:r>
            <a:r>
              <a:rPr lang="ru-RU" sz="2800" dirty="0" err="1">
                <a:solidFill>
                  <a:schemeClr val="tx1"/>
                </a:solidFill>
              </a:rPr>
              <a:t>a</a:t>
            </a:r>
            <a:r>
              <a:rPr lang="ru-RU" sz="2800" dirty="0">
                <a:solidFill>
                  <a:schemeClr val="tx1"/>
                </a:solidFill>
              </a:rPr>
              <a:t> ); развернуться влево на угол </a:t>
            </a:r>
            <a:r>
              <a:rPr lang="ru-RU" sz="2800" b="1" i="1" dirty="0" err="1">
                <a:solidFill>
                  <a:schemeClr val="tx1"/>
                </a:solidFill>
              </a:rPr>
              <a:t>a</a:t>
            </a:r>
            <a:r>
              <a:rPr lang="ru-RU" sz="2800" dirty="0">
                <a:solidFill>
                  <a:schemeClr val="tx1"/>
                </a:solidFill>
              </a:rPr>
              <a:t> градусов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вправо ( </a:t>
            </a:r>
            <a:r>
              <a:rPr lang="ru-RU" sz="2800" dirty="0" err="1">
                <a:solidFill>
                  <a:schemeClr val="tx1"/>
                </a:solidFill>
              </a:rPr>
              <a:t>a</a:t>
            </a:r>
            <a:r>
              <a:rPr lang="ru-RU" sz="2800" dirty="0">
                <a:solidFill>
                  <a:schemeClr val="tx1"/>
                </a:solidFill>
              </a:rPr>
              <a:t> ); развернуться вправо на угол </a:t>
            </a:r>
            <a:r>
              <a:rPr lang="ru-RU" sz="2800" b="1" i="1" dirty="0" err="1">
                <a:solidFill>
                  <a:schemeClr val="tx1"/>
                </a:solidFill>
              </a:rPr>
              <a:t>a</a:t>
            </a:r>
            <a:r>
              <a:rPr lang="ru-RU" sz="2800" dirty="0">
                <a:solidFill>
                  <a:schemeClr val="tx1"/>
                </a:solidFill>
              </a:rPr>
              <a:t> градусов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470025"/>
          </a:xfrm>
        </p:spPr>
        <p:txBody>
          <a:bodyPr/>
          <a:lstStyle/>
          <a:p>
            <a:r>
              <a:rPr lang="ru-RU" b="1" dirty="0" smtClean="0"/>
              <a:t>Задача 3. Черепашка</a:t>
            </a:r>
            <a:endParaRPr lang="ru-RU" b="1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71612"/>
            <a:ext cx="8922230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470025"/>
          </a:xfrm>
        </p:spPr>
        <p:txBody>
          <a:bodyPr/>
          <a:lstStyle/>
          <a:p>
            <a:r>
              <a:rPr lang="ru-RU" b="1" dirty="0" smtClean="0"/>
              <a:t>Задача 4. Черепашка</a:t>
            </a:r>
            <a:endParaRPr lang="ru-RU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4055" y="1857364"/>
            <a:ext cx="8919945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326</Words>
  <Application>Microsoft Office PowerPoint</Application>
  <PresentationFormat>Экран (4:3)</PresentationFormat>
  <Paragraphs>81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Исполнители</vt:lpstr>
      <vt:lpstr>Чертежник</vt:lpstr>
      <vt:lpstr>Чертежник</vt:lpstr>
      <vt:lpstr>Задача 1. Чертежник</vt:lpstr>
      <vt:lpstr>Задача2. Чертежник</vt:lpstr>
      <vt:lpstr>Черепашка</vt:lpstr>
      <vt:lpstr>Черепашка</vt:lpstr>
      <vt:lpstr>Задача 3. Черепашка</vt:lpstr>
      <vt:lpstr>Задача 4. Черепашка</vt:lpstr>
      <vt:lpstr>Муравей</vt:lpstr>
      <vt:lpstr>Муравей</vt:lpstr>
      <vt:lpstr>Задача 5. Муравей</vt:lpstr>
      <vt:lpstr>Утроитель </vt:lpstr>
      <vt:lpstr>Калькулятор  </vt:lpstr>
      <vt:lpstr>Квадратор  </vt:lpstr>
      <vt:lpstr>Удвоитель/Раздвоитель </vt:lpstr>
      <vt:lpstr>Удвоитель/Раздвоитель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Исполнители</dc:title>
  <dc:creator>Юлия</dc:creator>
  <cp:lastModifiedBy>Юлия</cp:lastModifiedBy>
  <cp:revision>1</cp:revision>
  <dcterms:created xsi:type="dcterms:W3CDTF">2016-11-13T16:23:34Z</dcterms:created>
  <dcterms:modified xsi:type="dcterms:W3CDTF">2016-11-13T17:30:16Z</dcterms:modified>
</cp:coreProperties>
</file>