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26"/>
  </p:notesMasterIdLst>
  <p:sldIdLst>
    <p:sldId id="297" r:id="rId2"/>
    <p:sldId id="292" r:id="rId3"/>
    <p:sldId id="302" r:id="rId4"/>
    <p:sldId id="303" r:id="rId5"/>
    <p:sldId id="304" r:id="rId6"/>
    <p:sldId id="305" r:id="rId7"/>
    <p:sldId id="306" r:id="rId8"/>
    <p:sldId id="307" r:id="rId9"/>
    <p:sldId id="308" r:id="rId10"/>
    <p:sldId id="309" r:id="rId11"/>
    <p:sldId id="310" r:id="rId12"/>
    <p:sldId id="311" r:id="rId13"/>
    <p:sldId id="312" r:id="rId14"/>
    <p:sldId id="313" r:id="rId15"/>
    <p:sldId id="314" r:id="rId16"/>
    <p:sldId id="315" r:id="rId17"/>
    <p:sldId id="316" r:id="rId18"/>
    <p:sldId id="317" r:id="rId19"/>
    <p:sldId id="318" r:id="rId20"/>
    <p:sldId id="319" r:id="rId21"/>
    <p:sldId id="320" r:id="rId22"/>
    <p:sldId id="321" r:id="rId23"/>
    <p:sldId id="322" r:id="rId24"/>
    <p:sldId id="323" r:id="rId25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  <a:srgbClr val="FF6600"/>
    <a:srgbClr val="009900"/>
    <a:srgbClr val="FFC000"/>
    <a:srgbClr val="F07F09"/>
    <a:srgbClr val="725828"/>
    <a:srgbClr val="008000"/>
    <a:srgbClr val="666633"/>
    <a:srgbClr val="000066"/>
    <a:srgbClr val="0033CC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40" autoAdjust="0"/>
    <p:restoredTop sz="94050" autoAdjust="0"/>
  </p:normalViewPr>
  <p:slideViewPr>
    <p:cSldViewPr snapToGrid="0" showGuides="1">
      <p:cViewPr varScale="1">
        <p:scale>
          <a:sx n="113" d="100"/>
          <a:sy n="113" d="100"/>
        </p:scale>
        <p:origin x="-774" y="-96"/>
      </p:cViewPr>
      <p:guideLst>
        <p:guide orient="horz" pos="145"/>
        <p:guide pos="62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08"/>
    </p:cViewPr>
  </p:sorterViewPr>
  <p:notesViewPr>
    <p:cSldViewPr snapToGrid="0" showGuides="1">
      <p:cViewPr varScale="1">
        <p:scale>
          <a:sx n="54" d="100"/>
          <a:sy n="54" d="100"/>
        </p:scale>
        <p:origin x="-1236" y="-102"/>
      </p:cViewPr>
      <p:guideLst>
        <p:guide orient="horz" pos="2880"/>
        <p:guide pos="2160"/>
      </p:guideLst>
    </p:cSldViewPr>
  </p:notesViewPr>
  <p:gridSpacing cx="46085125" cy="4608512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4" Type="http://schemas.openxmlformats.org/officeDocument/2006/relationships/image" Target="../media/image5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27.wmf"/></Relationships>
</file>

<file path=ppt/drawings/_rels/vmlDrawing1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9.wmf"/><Relationship Id="rId1" Type="http://schemas.openxmlformats.org/officeDocument/2006/relationships/image" Target="../media/image28.wmf"/></Relationships>
</file>

<file path=ppt/drawings/_rels/vmlDrawing12.vml.rels><?xml version="1.0" encoding="UTF-8" standalone="yes"?>
<Relationships xmlns="http://schemas.openxmlformats.org/package/2006/relationships"><Relationship Id="rId2" Type="http://schemas.openxmlformats.org/officeDocument/2006/relationships/image" Target="../media/image31.wmf"/><Relationship Id="rId1" Type="http://schemas.openxmlformats.org/officeDocument/2006/relationships/image" Target="../media/image30.w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2.wmf"/></Relationships>
</file>

<file path=ppt/drawings/_rels/vmlDrawing14.vml.rels><?xml version="1.0" encoding="UTF-8" standalone="yes"?>
<Relationships xmlns="http://schemas.openxmlformats.org/package/2006/relationships"><Relationship Id="rId2" Type="http://schemas.openxmlformats.org/officeDocument/2006/relationships/image" Target="../media/image34.wmf"/><Relationship Id="rId1" Type="http://schemas.openxmlformats.org/officeDocument/2006/relationships/image" Target="../media/image33.wmf"/></Relationships>
</file>

<file path=ppt/drawings/_rels/vmlDrawing15.vml.rels><?xml version="1.0" encoding="UTF-8" standalone="yes"?>
<Relationships xmlns="http://schemas.openxmlformats.org/package/2006/relationships"><Relationship Id="rId2" Type="http://schemas.openxmlformats.org/officeDocument/2006/relationships/image" Target="../media/image36.wmf"/><Relationship Id="rId1" Type="http://schemas.openxmlformats.org/officeDocument/2006/relationships/image" Target="../media/image35.wmf"/></Relationships>
</file>

<file path=ppt/drawings/_rels/vmlDrawing16.vml.rels><?xml version="1.0" encoding="UTF-8" standalone="yes"?>
<Relationships xmlns="http://schemas.openxmlformats.org/package/2006/relationships"><Relationship Id="rId2" Type="http://schemas.openxmlformats.org/officeDocument/2006/relationships/image" Target="../media/image38.wmf"/><Relationship Id="rId1" Type="http://schemas.openxmlformats.org/officeDocument/2006/relationships/image" Target="../media/image37.wmf"/></Relationships>
</file>

<file path=ppt/drawings/_rels/vmlDrawing17.vml.rels><?xml version="1.0" encoding="UTF-8" standalone="yes"?>
<Relationships xmlns="http://schemas.openxmlformats.org/package/2006/relationships"><Relationship Id="rId2" Type="http://schemas.openxmlformats.org/officeDocument/2006/relationships/image" Target="../media/image40.wmf"/><Relationship Id="rId1" Type="http://schemas.openxmlformats.org/officeDocument/2006/relationships/image" Target="../media/image39.wmf"/></Relationships>
</file>

<file path=ppt/drawings/_rels/vmlDrawing18.vml.rels><?xml version="1.0" encoding="UTF-8" standalone="yes"?>
<Relationships xmlns="http://schemas.openxmlformats.org/package/2006/relationships"><Relationship Id="rId3" Type="http://schemas.openxmlformats.org/officeDocument/2006/relationships/image" Target="../media/image43.wmf"/><Relationship Id="rId2" Type="http://schemas.openxmlformats.org/officeDocument/2006/relationships/image" Target="../media/image42.wmf"/><Relationship Id="rId1" Type="http://schemas.openxmlformats.org/officeDocument/2006/relationships/image" Target="../media/image41.wmf"/></Relationships>
</file>

<file path=ppt/drawings/_rels/vmlDrawing19.vml.rels><?xml version="1.0" encoding="UTF-8" standalone="yes"?>
<Relationships xmlns="http://schemas.openxmlformats.org/package/2006/relationships"><Relationship Id="rId2" Type="http://schemas.openxmlformats.org/officeDocument/2006/relationships/image" Target="../media/image45.wmf"/><Relationship Id="rId1" Type="http://schemas.openxmlformats.org/officeDocument/2006/relationships/image" Target="../media/image44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wmf"/><Relationship Id="rId4" Type="http://schemas.openxmlformats.org/officeDocument/2006/relationships/image" Target="../media/image9.wmf"/></Relationships>
</file>

<file path=ppt/drawings/_rels/vmlDrawing20.vml.rels><?xml version="1.0" encoding="UTF-8" standalone="yes"?>
<Relationships xmlns="http://schemas.openxmlformats.org/package/2006/relationships"><Relationship Id="rId2" Type="http://schemas.openxmlformats.org/officeDocument/2006/relationships/image" Target="../media/image47.wmf"/><Relationship Id="rId1" Type="http://schemas.openxmlformats.org/officeDocument/2006/relationships/image" Target="../media/image46.wmf"/></Relationships>
</file>

<file path=ppt/drawings/_rels/vmlDrawing21.vml.rels><?xml version="1.0" encoding="UTF-8" standalone="yes"?>
<Relationships xmlns="http://schemas.openxmlformats.org/package/2006/relationships"><Relationship Id="rId2" Type="http://schemas.openxmlformats.org/officeDocument/2006/relationships/image" Target="../media/image49.wmf"/><Relationship Id="rId1" Type="http://schemas.openxmlformats.org/officeDocument/2006/relationships/image" Target="../media/image48.wmf"/></Relationships>
</file>

<file path=ppt/drawings/_rels/vmlDrawing22.vml.rels><?xml version="1.0" encoding="UTF-8" standalone="yes"?>
<Relationships xmlns="http://schemas.openxmlformats.org/package/2006/relationships"><Relationship Id="rId2" Type="http://schemas.openxmlformats.org/officeDocument/2006/relationships/image" Target="../media/image51.wmf"/><Relationship Id="rId1" Type="http://schemas.openxmlformats.org/officeDocument/2006/relationships/image" Target="../media/image50.wmf"/></Relationships>
</file>

<file path=ppt/drawings/_rels/vmlDrawing23.vml.rels><?xml version="1.0" encoding="UTF-8" standalone="yes"?>
<Relationships xmlns="http://schemas.openxmlformats.org/package/2006/relationships"><Relationship Id="rId2" Type="http://schemas.openxmlformats.org/officeDocument/2006/relationships/image" Target="../media/image53.wmf"/><Relationship Id="rId1" Type="http://schemas.openxmlformats.org/officeDocument/2006/relationships/image" Target="../media/image52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image" Target="../media/image12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5.wmf"/><Relationship Id="rId1" Type="http://schemas.openxmlformats.org/officeDocument/2006/relationships/image" Target="../media/image14.wmf"/><Relationship Id="rId4" Type="http://schemas.openxmlformats.org/officeDocument/2006/relationships/image" Target="../media/image17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9.wmf"/><Relationship Id="rId1" Type="http://schemas.openxmlformats.org/officeDocument/2006/relationships/image" Target="../media/image18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21.wmf"/><Relationship Id="rId1" Type="http://schemas.openxmlformats.org/officeDocument/2006/relationships/image" Target="../media/image20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24.wmf"/><Relationship Id="rId2" Type="http://schemas.openxmlformats.org/officeDocument/2006/relationships/image" Target="../media/image23.wmf"/><Relationship Id="rId1" Type="http://schemas.openxmlformats.org/officeDocument/2006/relationships/image" Target="../media/image22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26.wmf"/><Relationship Id="rId1" Type="http://schemas.openxmlformats.org/officeDocument/2006/relationships/image" Target="../media/image25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0" sz="1200" smtClean="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0" sz="1200" smtClean="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102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200" smtClean="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200" smtClean="0">
                <a:latin typeface="Arial" charset="0"/>
              </a:defRPr>
            </a:lvl1pPr>
          </a:lstStyle>
          <a:p>
            <a:pPr>
              <a:defRPr/>
            </a:pPr>
            <a:fld id="{43222F6C-CC15-4A22-BC1F-75B789650B3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177800" y="230188"/>
            <a:ext cx="203200" cy="6503987"/>
            <a:chOff x="112" y="145"/>
            <a:chExt cx="128" cy="4097"/>
          </a:xfrm>
        </p:grpSpPr>
        <p:sp>
          <p:nvSpPr>
            <p:cNvPr id="5" name="Rectangle 5"/>
            <p:cNvSpPr>
              <a:spLocks noChangeArrowheads="1"/>
            </p:cNvSpPr>
            <p:nvPr/>
          </p:nvSpPr>
          <p:spPr bwMode="auto">
            <a:xfrm flipH="1">
              <a:off x="192" y="162"/>
              <a:ext cx="48" cy="408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folHlink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" name="Rectangle 6"/>
            <p:cNvSpPr>
              <a:spLocks noChangeArrowheads="1"/>
            </p:cNvSpPr>
            <p:nvPr/>
          </p:nvSpPr>
          <p:spPr bwMode="auto">
            <a:xfrm>
              <a:off x="112" y="145"/>
              <a:ext cx="48" cy="3941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0" lang="ru-RU" sz="2400"/>
            </a:p>
          </p:txBody>
        </p:sp>
      </p:grpSp>
      <p:grpSp>
        <p:nvGrpSpPr>
          <p:cNvPr id="7" name="Group 7"/>
          <p:cNvGrpSpPr>
            <a:grpSpLocks/>
          </p:cNvGrpSpPr>
          <p:nvPr/>
        </p:nvGrpSpPr>
        <p:grpSpPr bwMode="auto">
          <a:xfrm>
            <a:off x="8793163" y="220663"/>
            <a:ext cx="198437" cy="6408737"/>
            <a:chOff x="5539" y="139"/>
            <a:chExt cx="125" cy="4037"/>
          </a:xfrm>
        </p:grpSpPr>
        <p:sp>
          <p:nvSpPr>
            <p:cNvPr id="8" name="Rectangle 8"/>
            <p:cNvSpPr>
              <a:spLocks noChangeArrowheads="1"/>
            </p:cNvSpPr>
            <p:nvPr/>
          </p:nvSpPr>
          <p:spPr bwMode="auto">
            <a:xfrm rot="-10800000" flipH="1" flipV="1">
              <a:off x="5621" y="139"/>
              <a:ext cx="43" cy="3989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9" name="Rectangle 9"/>
            <p:cNvSpPr>
              <a:spLocks noChangeArrowheads="1"/>
            </p:cNvSpPr>
            <p:nvPr/>
          </p:nvSpPr>
          <p:spPr bwMode="auto">
            <a:xfrm rot="10800000" flipV="1">
              <a:off x="5539" y="240"/>
              <a:ext cx="49" cy="3936"/>
            </a:xfrm>
            <a:prstGeom prst="rect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</p:grpSp>
      <p:grpSp>
        <p:nvGrpSpPr>
          <p:cNvPr id="10" name="Group 10"/>
          <p:cNvGrpSpPr>
            <a:grpSpLocks/>
          </p:cNvGrpSpPr>
          <p:nvPr/>
        </p:nvGrpSpPr>
        <p:grpSpPr bwMode="auto">
          <a:xfrm>
            <a:off x="412750" y="6477000"/>
            <a:ext cx="8686800" cy="228600"/>
            <a:chOff x="260" y="4080"/>
            <a:chExt cx="5472" cy="144"/>
          </a:xfrm>
        </p:grpSpPr>
        <p:sp>
          <p:nvSpPr>
            <p:cNvPr id="11" name="Rectangle 11"/>
            <p:cNvSpPr>
              <a:spLocks noChangeArrowheads="1"/>
            </p:cNvSpPr>
            <p:nvPr/>
          </p:nvSpPr>
          <p:spPr bwMode="auto">
            <a:xfrm rot="5400000" flipV="1">
              <a:off x="2972" y="1368"/>
              <a:ext cx="48" cy="5472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accent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2" name="Rectangle 12"/>
            <p:cNvSpPr>
              <a:spLocks noChangeArrowheads="1"/>
            </p:cNvSpPr>
            <p:nvPr/>
          </p:nvSpPr>
          <p:spPr bwMode="auto">
            <a:xfrm rot="5400000" flipV="1">
              <a:off x="2914" y="1522"/>
              <a:ext cx="48" cy="5355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</p:grpSp>
      <p:grpSp>
        <p:nvGrpSpPr>
          <p:cNvPr id="13" name="Group 13"/>
          <p:cNvGrpSpPr>
            <a:grpSpLocks/>
          </p:cNvGrpSpPr>
          <p:nvPr/>
        </p:nvGrpSpPr>
        <p:grpSpPr bwMode="auto">
          <a:xfrm>
            <a:off x="76200" y="176213"/>
            <a:ext cx="8745538" cy="161925"/>
            <a:chOff x="48" y="111"/>
            <a:chExt cx="5509" cy="102"/>
          </a:xfrm>
        </p:grpSpPr>
        <p:sp>
          <p:nvSpPr>
            <p:cNvPr id="14" name="Rectangle 14"/>
            <p:cNvSpPr>
              <a:spLocks noChangeArrowheads="1"/>
            </p:cNvSpPr>
            <p:nvPr/>
          </p:nvSpPr>
          <p:spPr bwMode="auto">
            <a:xfrm rot="5400000" flipV="1">
              <a:off x="2853" y="-2491"/>
              <a:ext cx="37" cy="5371"/>
            </a:xfrm>
            <a:prstGeom prst="rect">
              <a:avLst/>
            </a:prstGeom>
            <a:gradFill rotWithShape="0">
              <a:gsLst>
                <a:gs pos="0">
                  <a:schemeClr val="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5" name="Rectangle 15"/>
            <p:cNvSpPr>
              <a:spLocks noChangeArrowheads="1"/>
            </p:cNvSpPr>
            <p:nvPr/>
          </p:nvSpPr>
          <p:spPr bwMode="auto">
            <a:xfrm rot="5400000" flipV="1">
              <a:off x="2783" y="-2624"/>
              <a:ext cx="38" cy="5509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219200"/>
            <a:ext cx="7772400" cy="1143000"/>
          </a:xfrm>
        </p:spPr>
        <p:txBody>
          <a:bodyPr anchorCtr="1"/>
          <a:lstStyle>
            <a:lvl1pPr>
              <a:defRPr sz="4000">
                <a:solidFill>
                  <a:schemeClr val="tx1"/>
                </a:solidFill>
              </a:defRPr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6670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 sz="2800"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16" name="Rectangle 1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7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" name="Rectangle 1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1768B38-0E22-434C-8E66-112693CB82A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378964-B85A-4840-B1EA-EC382882FD8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438900" y="381000"/>
            <a:ext cx="2019300" cy="55626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81000" y="381000"/>
            <a:ext cx="5905500" cy="55626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6EA080-76AE-4CC8-9B14-B5E194B9DBE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381000"/>
            <a:ext cx="8001000" cy="8382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685800" y="1295400"/>
            <a:ext cx="7772400" cy="4648200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86A0A6-AB0D-4729-8615-5746BA89F8C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Заголовок, 1 большой объект и 2 маленьких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381000"/>
            <a:ext cx="8001000" cy="8382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85800" y="1295400"/>
            <a:ext cx="3810000" cy="4648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8200" y="1295400"/>
            <a:ext cx="3810000" cy="22479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648200" y="3695700"/>
            <a:ext cx="3810000" cy="22479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42E3CA-9BE6-4B2F-9CFA-642FC465DAA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381000" y="381000"/>
            <a:ext cx="8077200" cy="5562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400695-17A8-4B0B-84ED-BE77B3A888E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A86B73-ED31-4A39-BFD5-48D4A8B7120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A341C0-695D-4AC0-9461-D2659C5E73E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85800" y="12954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2954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3D9838-5EAC-4DBB-AF12-55977F97759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18EDC6-9B9B-4BF5-BA67-32CEABFD5DD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39F63E-A4BD-4DDF-A404-4BE9432359D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0A2CAA-987C-4824-89DF-34D6FD0E2E7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877253-23FA-453C-9298-0DB6270F943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2DB329-0B88-4074-A315-D65434F9924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381000"/>
            <a:ext cx="80010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295400"/>
            <a:ext cx="77724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81000" y="60150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400" smtClean="0">
                <a:solidFill>
                  <a:schemeClr val="bg2"/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015038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400" smtClean="0">
                <a:solidFill>
                  <a:schemeClr val="bg2"/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0150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400" smtClean="0">
                <a:solidFill>
                  <a:schemeClr val="bg2"/>
                </a:solidFill>
                <a:latin typeface="+mn-lt"/>
              </a:defRPr>
            </a:lvl1pPr>
          </a:lstStyle>
          <a:p>
            <a:pPr>
              <a:defRPr/>
            </a:pPr>
            <a:fld id="{F9AAEEFE-F65B-4A73-8425-5250E2D34A5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grpSp>
        <p:nvGrpSpPr>
          <p:cNvPr id="1031" name="Group 7"/>
          <p:cNvGrpSpPr>
            <a:grpSpLocks/>
          </p:cNvGrpSpPr>
          <p:nvPr/>
        </p:nvGrpSpPr>
        <p:grpSpPr bwMode="auto">
          <a:xfrm>
            <a:off x="177800" y="230188"/>
            <a:ext cx="203200" cy="6503987"/>
            <a:chOff x="112" y="145"/>
            <a:chExt cx="128" cy="4097"/>
          </a:xfrm>
        </p:grpSpPr>
        <p:sp>
          <p:nvSpPr>
            <p:cNvPr id="4104" name="Rectangle 8"/>
            <p:cNvSpPr>
              <a:spLocks noChangeArrowheads="1"/>
            </p:cNvSpPr>
            <p:nvPr/>
          </p:nvSpPr>
          <p:spPr bwMode="auto">
            <a:xfrm flipH="1">
              <a:off x="192" y="162"/>
              <a:ext cx="48" cy="408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folHlink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105" name="Rectangle 9"/>
            <p:cNvSpPr>
              <a:spLocks noChangeArrowheads="1"/>
            </p:cNvSpPr>
            <p:nvPr/>
          </p:nvSpPr>
          <p:spPr bwMode="auto">
            <a:xfrm>
              <a:off x="112" y="145"/>
              <a:ext cx="48" cy="3941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0" lang="ru-RU" sz="2400"/>
            </a:p>
          </p:txBody>
        </p:sp>
      </p:grpSp>
      <p:grpSp>
        <p:nvGrpSpPr>
          <p:cNvPr id="1032" name="Group 10"/>
          <p:cNvGrpSpPr>
            <a:grpSpLocks/>
          </p:cNvGrpSpPr>
          <p:nvPr/>
        </p:nvGrpSpPr>
        <p:grpSpPr bwMode="auto">
          <a:xfrm>
            <a:off x="8793163" y="220663"/>
            <a:ext cx="198437" cy="6408737"/>
            <a:chOff x="5539" y="139"/>
            <a:chExt cx="125" cy="4037"/>
          </a:xfrm>
        </p:grpSpPr>
        <p:sp>
          <p:nvSpPr>
            <p:cNvPr id="4107" name="Rectangle 11"/>
            <p:cNvSpPr>
              <a:spLocks noChangeArrowheads="1"/>
            </p:cNvSpPr>
            <p:nvPr/>
          </p:nvSpPr>
          <p:spPr bwMode="auto">
            <a:xfrm rot="-10800000" flipH="1" flipV="1">
              <a:off x="5621" y="139"/>
              <a:ext cx="43" cy="3989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108" name="Rectangle 12"/>
            <p:cNvSpPr>
              <a:spLocks noChangeArrowheads="1"/>
            </p:cNvSpPr>
            <p:nvPr/>
          </p:nvSpPr>
          <p:spPr bwMode="auto">
            <a:xfrm rot="10800000" flipV="1">
              <a:off x="5539" y="240"/>
              <a:ext cx="49" cy="3936"/>
            </a:xfrm>
            <a:prstGeom prst="rect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</p:grpSp>
      <p:grpSp>
        <p:nvGrpSpPr>
          <p:cNvPr id="1033" name="Group 13"/>
          <p:cNvGrpSpPr>
            <a:grpSpLocks/>
          </p:cNvGrpSpPr>
          <p:nvPr/>
        </p:nvGrpSpPr>
        <p:grpSpPr bwMode="auto">
          <a:xfrm>
            <a:off x="412750" y="6477000"/>
            <a:ext cx="8686800" cy="228600"/>
            <a:chOff x="260" y="4080"/>
            <a:chExt cx="5472" cy="144"/>
          </a:xfrm>
        </p:grpSpPr>
        <p:sp>
          <p:nvSpPr>
            <p:cNvPr id="4110" name="Rectangle 14"/>
            <p:cNvSpPr>
              <a:spLocks noChangeArrowheads="1"/>
            </p:cNvSpPr>
            <p:nvPr/>
          </p:nvSpPr>
          <p:spPr bwMode="auto">
            <a:xfrm rot="5400000" flipV="1">
              <a:off x="2972" y="1368"/>
              <a:ext cx="48" cy="5472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accent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111" name="Rectangle 15"/>
            <p:cNvSpPr>
              <a:spLocks noChangeArrowheads="1"/>
            </p:cNvSpPr>
            <p:nvPr/>
          </p:nvSpPr>
          <p:spPr bwMode="auto">
            <a:xfrm rot="5400000" flipV="1">
              <a:off x="2914" y="1522"/>
              <a:ext cx="48" cy="5355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</p:grpSp>
      <p:grpSp>
        <p:nvGrpSpPr>
          <p:cNvPr id="1034" name="Group 16"/>
          <p:cNvGrpSpPr>
            <a:grpSpLocks/>
          </p:cNvGrpSpPr>
          <p:nvPr/>
        </p:nvGrpSpPr>
        <p:grpSpPr bwMode="auto">
          <a:xfrm>
            <a:off x="76200" y="176213"/>
            <a:ext cx="8745538" cy="161925"/>
            <a:chOff x="48" y="111"/>
            <a:chExt cx="5509" cy="102"/>
          </a:xfrm>
        </p:grpSpPr>
        <p:sp>
          <p:nvSpPr>
            <p:cNvPr id="4113" name="Rectangle 17"/>
            <p:cNvSpPr>
              <a:spLocks noChangeArrowheads="1"/>
            </p:cNvSpPr>
            <p:nvPr/>
          </p:nvSpPr>
          <p:spPr bwMode="auto">
            <a:xfrm rot="5400000" flipV="1">
              <a:off x="2853" y="-2491"/>
              <a:ext cx="37" cy="5371"/>
            </a:xfrm>
            <a:prstGeom prst="rect">
              <a:avLst/>
            </a:prstGeom>
            <a:gradFill rotWithShape="0">
              <a:gsLst>
                <a:gs pos="0">
                  <a:schemeClr val="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114" name="Rectangle 18"/>
            <p:cNvSpPr>
              <a:spLocks noChangeArrowheads="1"/>
            </p:cNvSpPr>
            <p:nvPr/>
          </p:nvSpPr>
          <p:spPr bwMode="auto">
            <a:xfrm rot="5400000" flipV="1">
              <a:off x="2783" y="-2624"/>
              <a:ext cx="38" cy="5509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</p:grpSp>
      <p:grpSp>
        <p:nvGrpSpPr>
          <p:cNvPr id="6" name="Group 19"/>
          <p:cNvGrpSpPr>
            <a:grpSpLocks/>
          </p:cNvGrpSpPr>
          <p:nvPr/>
        </p:nvGrpSpPr>
        <p:grpSpPr bwMode="auto">
          <a:xfrm>
            <a:off x="71438" y="176213"/>
            <a:ext cx="8745537" cy="161925"/>
            <a:chOff x="48" y="111"/>
            <a:chExt cx="5509" cy="102"/>
          </a:xfrm>
        </p:grpSpPr>
        <p:sp>
          <p:nvSpPr>
            <p:cNvPr id="4116" name="Rectangle 20"/>
            <p:cNvSpPr>
              <a:spLocks noChangeArrowheads="1"/>
            </p:cNvSpPr>
            <p:nvPr/>
          </p:nvSpPr>
          <p:spPr bwMode="auto">
            <a:xfrm rot="5400000" flipV="1">
              <a:off x="2853" y="-2491"/>
              <a:ext cx="37" cy="5371"/>
            </a:xfrm>
            <a:prstGeom prst="rect">
              <a:avLst/>
            </a:prstGeom>
            <a:gradFill rotWithShape="0">
              <a:gsLst>
                <a:gs pos="0">
                  <a:schemeClr val="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117" name="Rectangle 21"/>
            <p:cNvSpPr>
              <a:spLocks noChangeArrowheads="1"/>
            </p:cNvSpPr>
            <p:nvPr/>
          </p:nvSpPr>
          <p:spPr bwMode="auto">
            <a:xfrm rot="5400000" flipV="1">
              <a:off x="2784" y="-2625"/>
              <a:ext cx="38" cy="5509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  <p:sldLayoutId id="2147483675" r:id="rId12"/>
    <p:sldLayoutId id="2147483676" r:id="rId13"/>
    <p:sldLayoutId id="2147483677" r:id="rId14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4" Type="http://schemas.openxmlformats.org/officeDocument/2006/relationships/oleObject" Target="../embeddings/oleObject25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4" Type="http://schemas.openxmlformats.org/officeDocument/2006/relationships/oleObject" Target="../embeddings/oleObject28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4" Type="http://schemas.openxmlformats.org/officeDocument/2006/relationships/oleObject" Target="../embeddings/oleObject30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Relationship Id="rId4" Type="http://schemas.openxmlformats.org/officeDocument/2006/relationships/oleObject" Target="../embeddings/oleObject33.bin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Relationship Id="rId4" Type="http://schemas.openxmlformats.org/officeDocument/2006/relationships/oleObject" Target="../embeddings/oleObject35.bin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6.vml"/><Relationship Id="rId4" Type="http://schemas.openxmlformats.org/officeDocument/2006/relationships/oleObject" Target="../embeddings/oleObject37.bin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7.vml"/><Relationship Id="rId4" Type="http://schemas.openxmlformats.org/officeDocument/2006/relationships/oleObject" Target="../embeddings/oleObject39.bin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8.vml"/><Relationship Id="rId5" Type="http://schemas.openxmlformats.org/officeDocument/2006/relationships/oleObject" Target="../embeddings/oleObject42.bin"/><Relationship Id="rId4" Type="http://schemas.openxmlformats.org/officeDocument/2006/relationships/oleObject" Target="../embeddings/oleObject41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4.bin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9.vml"/><Relationship Id="rId4" Type="http://schemas.openxmlformats.org/officeDocument/2006/relationships/oleObject" Target="../embeddings/oleObject44.bin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0.vml"/><Relationship Id="rId4" Type="http://schemas.openxmlformats.org/officeDocument/2006/relationships/oleObject" Target="../embeddings/oleObject46.bin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1.vml"/><Relationship Id="rId4" Type="http://schemas.openxmlformats.org/officeDocument/2006/relationships/oleObject" Target="../embeddings/oleObject48.bin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2.vml"/><Relationship Id="rId4" Type="http://schemas.openxmlformats.org/officeDocument/2006/relationships/oleObject" Target="../embeddings/oleObject50.bin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3.vml"/><Relationship Id="rId4" Type="http://schemas.openxmlformats.org/officeDocument/2006/relationships/oleObject" Target="../embeddings/oleObject52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8.bin"/><Relationship Id="rId5" Type="http://schemas.openxmlformats.org/officeDocument/2006/relationships/oleObject" Target="../embeddings/oleObject7.bin"/><Relationship Id="rId4" Type="http://schemas.openxmlformats.org/officeDocument/2006/relationships/oleObject" Target="../embeddings/oleObject6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10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oleObject" Target="../embeddings/oleObject12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6.bin"/><Relationship Id="rId5" Type="http://schemas.openxmlformats.org/officeDocument/2006/relationships/oleObject" Target="../embeddings/oleObject15.bin"/><Relationship Id="rId4" Type="http://schemas.openxmlformats.org/officeDocument/2006/relationships/oleObject" Target="../embeddings/oleObject14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oleObject" Target="../embeddings/oleObject18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4" Type="http://schemas.openxmlformats.org/officeDocument/2006/relationships/oleObject" Target="../embeddings/oleObject20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5" Type="http://schemas.openxmlformats.org/officeDocument/2006/relationships/oleObject" Target="../embeddings/oleObject23.bin"/><Relationship Id="rId4" Type="http://schemas.openxmlformats.org/officeDocument/2006/relationships/oleObject" Target="../embeddings/oleObject22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Заголовок 3"/>
          <p:cNvSpPr>
            <a:spLocks noGrp="1"/>
          </p:cNvSpPr>
          <p:nvPr>
            <p:ph type="title"/>
          </p:nvPr>
        </p:nvSpPr>
        <p:spPr>
          <a:xfrm>
            <a:off x="685800" y="1533525"/>
            <a:ext cx="7772400" cy="3538538"/>
          </a:xfrm>
        </p:spPr>
        <p:txBody>
          <a:bodyPr/>
          <a:lstStyle/>
          <a:p>
            <a:pPr algn="ctr">
              <a:defRPr/>
            </a:pPr>
            <a:r>
              <a:rPr lang="ru-RU" cap="none" dirty="0" smtClean="0">
                <a:solidFill>
                  <a:srgbClr val="0080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nguiatGothicC" pitchFamily="82" charset="0"/>
              </a:rPr>
              <a:t>Решение  заданий  </a:t>
            </a:r>
            <a:br>
              <a:rPr lang="ru-RU" cap="none" dirty="0" smtClean="0">
                <a:solidFill>
                  <a:srgbClr val="0080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nguiatGothicC" pitchFamily="82" charset="0"/>
              </a:rPr>
            </a:br>
            <a:r>
              <a:rPr lang="ru-RU" sz="6000" cap="none" dirty="0" smtClean="0">
                <a:solidFill>
                  <a:srgbClr val="0080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nguiatGothicC" pitchFamily="82" charset="0"/>
              </a:rPr>
              <a:t>В7 </a:t>
            </a:r>
            <a:br>
              <a:rPr lang="ru-RU" sz="6000" cap="none" dirty="0" smtClean="0">
                <a:solidFill>
                  <a:srgbClr val="0080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nguiatGothicC" pitchFamily="82" charset="0"/>
              </a:rPr>
            </a:br>
            <a:r>
              <a:rPr lang="ru-RU" sz="4800" cap="none" dirty="0" smtClean="0">
                <a:solidFill>
                  <a:srgbClr val="0080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nguiatGothicC" pitchFamily="82" charset="0"/>
              </a:rPr>
              <a:t>тригонометрия</a:t>
            </a:r>
            <a:r>
              <a:rPr lang="ru-RU" cap="none" dirty="0" smtClean="0">
                <a:solidFill>
                  <a:srgbClr val="0080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nguiatGothicC" pitchFamily="82" charset="0"/>
              </a:rPr>
              <a:t/>
            </a:r>
            <a:br>
              <a:rPr lang="ru-RU" cap="none" dirty="0" smtClean="0">
                <a:solidFill>
                  <a:srgbClr val="0080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nguiatGothicC" pitchFamily="82" charset="0"/>
              </a:rPr>
            </a:br>
            <a:r>
              <a:rPr lang="ru-RU" sz="3200" cap="none" dirty="0" smtClean="0">
                <a:solidFill>
                  <a:srgbClr val="0080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nguiatGothicC" pitchFamily="82" charset="0"/>
              </a:rPr>
              <a:t>по материалам открытого банка </a:t>
            </a:r>
            <a:br>
              <a:rPr lang="ru-RU" sz="3200" cap="none" dirty="0" smtClean="0">
                <a:solidFill>
                  <a:srgbClr val="0080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nguiatGothicC" pitchFamily="82" charset="0"/>
              </a:rPr>
            </a:br>
            <a:r>
              <a:rPr lang="ru-RU" sz="3200" cap="none" dirty="0" smtClean="0">
                <a:solidFill>
                  <a:srgbClr val="0080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nguiatGothicC" pitchFamily="82" charset="0"/>
              </a:rPr>
              <a:t>задач ЕГЭ по математике 2013 года</a:t>
            </a:r>
            <a:r>
              <a:rPr lang="en-US" cap="none" dirty="0" smtClean="0">
                <a:solidFill>
                  <a:srgbClr val="0080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nguiatGothicC" pitchFamily="82" charset="0"/>
              </a:rPr>
              <a:t/>
            </a:r>
            <a:br>
              <a:rPr lang="en-US" cap="none" dirty="0" smtClean="0">
                <a:solidFill>
                  <a:srgbClr val="0080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nguiatGothicC" pitchFamily="82" charset="0"/>
              </a:rPr>
            </a:br>
            <a:endParaRPr lang="ru-RU" cap="none" dirty="0" smtClean="0">
              <a:solidFill>
                <a:srgbClr val="00808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enguiatGothicC" pitchFamily="82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0" y="242888"/>
            <a:ext cx="7702550" cy="954107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ru-RU" sz="2800" kern="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nguiatGothicC" pitchFamily="82" charset="0"/>
                <a:ea typeface="+mj-ea"/>
                <a:cs typeface="+mj-cs"/>
              </a:rPr>
              <a:t>МБОУ СОШ №5 – «Школа здоровья и развития»</a:t>
            </a:r>
          </a:p>
          <a:p>
            <a:pPr>
              <a:defRPr/>
            </a:pPr>
            <a:r>
              <a:rPr lang="ru-RU" sz="2800" kern="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nguiatGothicC" pitchFamily="82" charset="0"/>
                <a:ea typeface="+mj-ea"/>
                <a:cs typeface="+mj-cs"/>
              </a:rPr>
              <a:t>г. Радужный</a:t>
            </a:r>
            <a:endParaRPr lang="ru-RU" sz="2800" dirty="0">
              <a:solidFill>
                <a:schemeClr val="bg1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12750" y="6418263"/>
            <a:ext cx="5011738" cy="40005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ru-RU" sz="2000" b="1" kern="0" dirty="0">
                <a:solidFill>
                  <a:srgbClr val="0080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nguiatGothicC" pitchFamily="82" charset="0"/>
                <a:ea typeface="+mj-ea"/>
                <a:cs typeface="+mj-cs"/>
              </a:rPr>
              <a:t>Автор: учитель математики Е.Ю. Семёнова</a:t>
            </a:r>
            <a:endParaRPr lang="ru-RU" sz="2000" b="1" dirty="0">
              <a:solidFill>
                <a:srgbClr val="00808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 bwMode="auto">
          <a:xfrm>
            <a:off x="569913" y="325438"/>
            <a:ext cx="8001000" cy="7074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r>
              <a:rPr lang="ru-RU" sz="3600" i="1" dirty="0" smtClean="0">
                <a:solidFill>
                  <a:srgbClr val="C00000"/>
                </a:solidFill>
                <a:latin typeface="Bookman Old Style" pitchFamily="18" charset="0"/>
              </a:rPr>
              <a:t>Задания открытого банка задач</a:t>
            </a:r>
            <a:endParaRPr lang="en-US" sz="3600" b="1" i="1" dirty="0" smtClean="0">
              <a:solidFill>
                <a:srgbClr val="C00000"/>
              </a:solidFill>
              <a:latin typeface="Bookman Old Style" pitchFamily="18" charset="0"/>
            </a:endParaRPr>
          </a:p>
        </p:txBody>
      </p:sp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993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5" name="Прямоугольник 24"/>
          <p:cNvSpPr/>
          <p:nvPr/>
        </p:nvSpPr>
        <p:spPr>
          <a:xfrm>
            <a:off x="349270" y="1817161"/>
            <a:ext cx="164253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lvl="0" indent="-514350"/>
            <a:r>
              <a:rPr lang="ru-RU" sz="2400" i="1" dirty="0" smtClean="0">
                <a:solidFill>
                  <a:schemeClr val="accent2">
                    <a:lumMod val="75000"/>
                  </a:schemeClr>
                </a:solidFill>
                <a:latin typeface="Bookman Old Style" pitchFamily="18" charset="0"/>
              </a:rPr>
              <a:t>Решение. </a:t>
            </a:r>
            <a:endParaRPr lang="en-US" sz="2400" i="1" dirty="0" smtClean="0">
              <a:solidFill>
                <a:schemeClr val="accent2">
                  <a:lumMod val="75000"/>
                </a:schemeClr>
              </a:solidFill>
              <a:latin typeface="Bookman Old Style" pitchFamily="18" charset="0"/>
              <a:sym typeface="Symbol"/>
            </a:endParaRPr>
          </a:p>
        </p:txBody>
      </p:sp>
      <p:grpSp>
        <p:nvGrpSpPr>
          <p:cNvPr id="2" name="Группа 15"/>
          <p:cNvGrpSpPr/>
          <p:nvPr/>
        </p:nvGrpSpPr>
        <p:grpSpPr>
          <a:xfrm>
            <a:off x="395307" y="982133"/>
            <a:ext cx="8249159" cy="903288"/>
            <a:chOff x="446107" y="601134"/>
            <a:chExt cx="8249159" cy="903288"/>
          </a:xfrm>
        </p:grpSpPr>
        <p:sp>
          <p:nvSpPr>
            <p:cNvPr id="29" name="Прямоугольник 28"/>
            <p:cNvSpPr/>
            <p:nvPr/>
          </p:nvSpPr>
          <p:spPr>
            <a:xfrm>
              <a:off x="446107" y="911228"/>
              <a:ext cx="7967133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514350" lvl="0" indent="-514350"/>
              <a:r>
                <a:rPr lang="en-US" sz="2400" i="1" dirty="0" smtClean="0">
                  <a:solidFill>
                    <a:prstClr val="black"/>
                  </a:solidFill>
                  <a:latin typeface="Bookman Old Style" pitchFamily="18" charset="0"/>
                </a:rPr>
                <a:t>13</a:t>
              </a:r>
              <a:r>
                <a:rPr lang="ru-RU" sz="2400" i="1" dirty="0" smtClean="0">
                  <a:solidFill>
                    <a:prstClr val="black"/>
                  </a:solidFill>
                  <a:latin typeface="Bookman Old Style" pitchFamily="18" charset="0"/>
                </a:rPr>
                <a:t>. Н</a:t>
              </a:r>
              <a:r>
                <a:rPr lang="ru-RU" sz="2400" i="1" dirty="0" smtClean="0">
                  <a:solidFill>
                    <a:prstClr val="black"/>
                  </a:solidFill>
                  <a:latin typeface="Bookman Old Style" pitchFamily="18" charset="0"/>
                </a:rPr>
                <a:t>айдите </a:t>
              </a:r>
              <a:r>
                <a:rPr lang="ru-RU" sz="2400" i="1" dirty="0" smtClean="0">
                  <a:solidFill>
                    <a:prstClr val="black"/>
                  </a:solidFill>
                  <a:latin typeface="Bookman Old Style" pitchFamily="18" charset="0"/>
                </a:rPr>
                <a:t>значение </a:t>
              </a:r>
              <a:r>
                <a:rPr lang="ru-RU" sz="2400" i="1" dirty="0" smtClean="0">
                  <a:solidFill>
                    <a:prstClr val="black"/>
                  </a:solidFill>
                  <a:latin typeface="Bookman Old Style" pitchFamily="18" charset="0"/>
                </a:rPr>
                <a:t>выражения</a:t>
              </a:r>
              <a:endParaRPr lang="en-US" sz="2400" i="1" dirty="0" smtClean="0">
                <a:solidFill>
                  <a:srgbClr val="C00000"/>
                </a:solidFill>
                <a:latin typeface="Bookman Old Style" pitchFamily="18" charset="0"/>
                <a:sym typeface="Symbol"/>
              </a:endParaRPr>
            </a:p>
          </p:txBody>
        </p:sp>
        <p:graphicFrame>
          <p:nvGraphicFramePr>
            <p:cNvPr id="81927" name="Object 7"/>
            <p:cNvGraphicFramePr>
              <a:graphicFrameLocks noChangeAspect="1"/>
            </p:cNvGraphicFramePr>
            <p:nvPr/>
          </p:nvGraphicFramePr>
          <p:xfrm>
            <a:off x="5967823" y="601134"/>
            <a:ext cx="2727443" cy="903288"/>
          </p:xfrm>
          <a:graphic>
            <a:graphicData uri="http://schemas.openxmlformats.org/presentationml/2006/ole">
              <p:oleObj spid="_x0000_s87042" name="Формула" r:id="rId3" imgW="1917360" imgH="634680" progId="Equation.3">
                <p:embed/>
              </p:oleObj>
            </a:graphicData>
          </a:graphic>
        </p:graphicFrame>
      </p:grpSp>
      <p:sp>
        <p:nvSpPr>
          <p:cNvPr id="20" name="Прямоугольник 19"/>
          <p:cNvSpPr/>
          <p:nvPr/>
        </p:nvSpPr>
        <p:spPr>
          <a:xfrm>
            <a:off x="969963" y="4368697"/>
            <a:ext cx="7899399" cy="1846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4000"/>
              </a:lnSpc>
            </a:pPr>
            <a:r>
              <a:rPr lang="ru-RU" sz="2000" i="1" u="sng" dirty="0" smtClean="0">
                <a:solidFill>
                  <a:prstClr val="black"/>
                </a:solidFill>
                <a:latin typeface="Bookman Old Style" pitchFamily="18" charset="0"/>
              </a:rPr>
              <a:t>Использованы</a:t>
            </a:r>
            <a:r>
              <a:rPr lang="en-US" sz="2000" i="1" u="sng" dirty="0" smtClean="0">
                <a:solidFill>
                  <a:prstClr val="black"/>
                </a:solidFill>
                <a:latin typeface="Bookman Old Style" pitchFamily="18" charset="0"/>
              </a:rPr>
              <a:t>:</a:t>
            </a:r>
            <a:r>
              <a:rPr lang="ru-RU" sz="2000" i="1" u="sng" dirty="0" smtClean="0">
                <a:solidFill>
                  <a:prstClr val="black"/>
                </a:solidFill>
                <a:latin typeface="Bookman Old Style" pitchFamily="18" charset="0"/>
              </a:rPr>
              <a:t> </a:t>
            </a:r>
          </a:p>
          <a:p>
            <a:pPr>
              <a:lnSpc>
                <a:spcPct val="114000"/>
              </a:lnSpc>
            </a:pPr>
            <a:r>
              <a:rPr lang="ru-RU" sz="2000" i="1" dirty="0" smtClean="0">
                <a:solidFill>
                  <a:prstClr val="black"/>
                </a:solidFill>
                <a:latin typeface="Bookman Old Style" pitchFamily="18" charset="0"/>
              </a:rPr>
              <a:t>а) свойство нечетности функции </a:t>
            </a:r>
            <a:r>
              <a:rPr lang="en-US" sz="2000" i="1" dirty="0" smtClean="0">
                <a:solidFill>
                  <a:prstClr val="black"/>
                </a:solidFill>
                <a:latin typeface="Bookman Old Style" pitchFamily="18" charset="0"/>
              </a:rPr>
              <a:t>sin t</a:t>
            </a:r>
            <a:r>
              <a:rPr lang="ru-RU" sz="2000" i="1" dirty="0" smtClean="0">
                <a:solidFill>
                  <a:prstClr val="black"/>
                </a:solidFill>
                <a:latin typeface="Bookman Old Style" pitchFamily="18" charset="0"/>
              </a:rPr>
              <a:t>: </a:t>
            </a:r>
            <a:r>
              <a:rPr lang="en-US" sz="2000" i="1" dirty="0" smtClean="0">
                <a:solidFill>
                  <a:srgbClr val="C00000"/>
                </a:solidFill>
                <a:latin typeface="Bookman Old Style"/>
              </a:rPr>
              <a:t>sin </a:t>
            </a:r>
            <a:r>
              <a:rPr lang="ru-RU" sz="2000" i="1" dirty="0" smtClean="0">
                <a:solidFill>
                  <a:srgbClr val="C00000"/>
                </a:solidFill>
                <a:latin typeface="Bookman Old Style"/>
              </a:rPr>
              <a:t>(</a:t>
            </a:r>
            <a:r>
              <a:rPr lang="ru-RU" sz="2000" i="1" dirty="0" smtClean="0">
                <a:solidFill>
                  <a:srgbClr val="C00000"/>
                </a:solidFill>
                <a:latin typeface="Constantia"/>
              </a:rPr>
              <a:t>−</a:t>
            </a:r>
            <a:r>
              <a:rPr lang="en-US" sz="2000" i="1" dirty="0" smtClean="0">
                <a:solidFill>
                  <a:srgbClr val="C00000"/>
                </a:solidFill>
                <a:latin typeface="Bookman Old Style"/>
              </a:rPr>
              <a:t>t</a:t>
            </a:r>
            <a:r>
              <a:rPr lang="ru-RU" sz="2000" i="1" dirty="0" smtClean="0">
                <a:solidFill>
                  <a:srgbClr val="C00000"/>
                </a:solidFill>
                <a:latin typeface="Bookman Old Style"/>
              </a:rPr>
              <a:t>) = </a:t>
            </a:r>
            <a:r>
              <a:rPr lang="ru-RU" sz="2000" i="1" dirty="0" smtClean="0">
                <a:solidFill>
                  <a:srgbClr val="C00000"/>
                </a:solidFill>
                <a:latin typeface="Constantia"/>
              </a:rPr>
              <a:t>−</a:t>
            </a:r>
            <a:r>
              <a:rPr lang="ru-RU" sz="2000" i="1" dirty="0" smtClean="0">
                <a:solidFill>
                  <a:srgbClr val="C00000"/>
                </a:solidFill>
                <a:latin typeface="Bookman Old Style"/>
              </a:rPr>
              <a:t> </a:t>
            </a:r>
            <a:r>
              <a:rPr lang="en-US" sz="2000" i="1" dirty="0" smtClean="0">
                <a:solidFill>
                  <a:srgbClr val="C00000"/>
                </a:solidFill>
                <a:latin typeface="Bookman Old Style"/>
              </a:rPr>
              <a:t>sin t</a:t>
            </a:r>
            <a:r>
              <a:rPr lang="ru-RU" sz="2000" i="1" dirty="0" smtClean="0">
                <a:solidFill>
                  <a:prstClr val="black"/>
                </a:solidFill>
                <a:latin typeface="Bookman Old Style" pitchFamily="18" charset="0"/>
              </a:rPr>
              <a:t> </a:t>
            </a:r>
          </a:p>
          <a:p>
            <a:pPr>
              <a:lnSpc>
                <a:spcPct val="114000"/>
              </a:lnSpc>
            </a:pPr>
            <a:r>
              <a:rPr lang="ru-RU" sz="2000" i="1" dirty="0" smtClean="0">
                <a:latin typeface="Bookman Old Style"/>
              </a:rPr>
              <a:t>б</a:t>
            </a:r>
            <a:r>
              <a:rPr lang="ru-RU" sz="2000" i="1" dirty="0" smtClean="0">
                <a:solidFill>
                  <a:prstClr val="black"/>
                </a:solidFill>
                <a:latin typeface="Bookman Old Style" pitchFamily="18" charset="0"/>
              </a:rPr>
              <a:t>) </a:t>
            </a:r>
            <a:r>
              <a:rPr lang="ru-RU" sz="2000" i="1" dirty="0" smtClean="0">
                <a:solidFill>
                  <a:prstClr val="black"/>
                </a:solidFill>
                <a:latin typeface="Bookman Old Style" pitchFamily="18" charset="0"/>
              </a:rPr>
              <a:t>свойство четности</a:t>
            </a:r>
            <a:r>
              <a:rPr lang="en-US" sz="2000" i="1" dirty="0" smtClean="0">
                <a:solidFill>
                  <a:prstClr val="black"/>
                </a:solidFill>
                <a:latin typeface="Bookman Old Style" pitchFamily="18" charset="0"/>
              </a:rPr>
              <a:t> </a:t>
            </a:r>
            <a:r>
              <a:rPr lang="ru-RU" sz="2000" i="1" dirty="0" smtClean="0">
                <a:solidFill>
                  <a:prstClr val="black"/>
                </a:solidFill>
                <a:latin typeface="Bookman Old Style" pitchFamily="18" charset="0"/>
              </a:rPr>
              <a:t>функции</a:t>
            </a:r>
            <a:r>
              <a:rPr lang="en-US" sz="2000" i="1" dirty="0" smtClean="0">
                <a:solidFill>
                  <a:prstClr val="black"/>
                </a:solidFill>
                <a:latin typeface="Bookman Old Style" pitchFamily="18" charset="0"/>
              </a:rPr>
              <a:t> </a:t>
            </a:r>
            <a:r>
              <a:rPr lang="en-US" sz="2000" i="1" dirty="0" err="1" smtClean="0">
                <a:solidFill>
                  <a:prstClr val="black"/>
                </a:solidFill>
                <a:latin typeface="Bookman Old Style" pitchFamily="18" charset="0"/>
              </a:rPr>
              <a:t>cos</a:t>
            </a:r>
            <a:r>
              <a:rPr lang="en-US" sz="2000" i="1" dirty="0" smtClean="0">
                <a:solidFill>
                  <a:prstClr val="black"/>
                </a:solidFill>
                <a:latin typeface="Bookman Old Style" pitchFamily="18" charset="0"/>
              </a:rPr>
              <a:t> t</a:t>
            </a:r>
            <a:r>
              <a:rPr lang="ru-RU" sz="2000" i="1" dirty="0" smtClean="0">
                <a:solidFill>
                  <a:prstClr val="black"/>
                </a:solidFill>
                <a:latin typeface="Bookman Old Style" pitchFamily="18" charset="0"/>
              </a:rPr>
              <a:t>: </a:t>
            </a:r>
            <a:r>
              <a:rPr lang="en-US" sz="2000" i="1" dirty="0" err="1" smtClean="0">
                <a:solidFill>
                  <a:srgbClr val="C00000"/>
                </a:solidFill>
                <a:latin typeface="Bookman Old Style"/>
              </a:rPr>
              <a:t>cos</a:t>
            </a:r>
            <a:r>
              <a:rPr lang="en-US" sz="2000" i="1" dirty="0" smtClean="0">
                <a:solidFill>
                  <a:srgbClr val="C00000"/>
                </a:solidFill>
                <a:latin typeface="Bookman Old Style"/>
              </a:rPr>
              <a:t> </a:t>
            </a:r>
            <a:r>
              <a:rPr lang="ru-RU" sz="2000" i="1" dirty="0" smtClean="0">
                <a:solidFill>
                  <a:srgbClr val="C00000"/>
                </a:solidFill>
                <a:latin typeface="Bookman Old Style"/>
              </a:rPr>
              <a:t>(</a:t>
            </a:r>
            <a:r>
              <a:rPr lang="ru-RU" sz="2000" i="1" dirty="0" smtClean="0">
                <a:solidFill>
                  <a:srgbClr val="C00000"/>
                </a:solidFill>
                <a:latin typeface="Constantia"/>
              </a:rPr>
              <a:t>−</a:t>
            </a:r>
            <a:r>
              <a:rPr lang="en-US" sz="2000" i="1" dirty="0" smtClean="0">
                <a:solidFill>
                  <a:srgbClr val="C00000"/>
                </a:solidFill>
                <a:latin typeface="Bookman Old Style"/>
              </a:rPr>
              <a:t>t</a:t>
            </a:r>
            <a:r>
              <a:rPr lang="ru-RU" sz="2000" i="1" dirty="0" smtClean="0">
                <a:solidFill>
                  <a:srgbClr val="C00000"/>
                </a:solidFill>
                <a:latin typeface="Bookman Old Style"/>
              </a:rPr>
              <a:t>) = </a:t>
            </a:r>
            <a:r>
              <a:rPr lang="en-US" sz="2000" i="1" dirty="0" err="1" smtClean="0">
                <a:solidFill>
                  <a:srgbClr val="C00000"/>
                </a:solidFill>
                <a:latin typeface="Bookman Old Style"/>
              </a:rPr>
              <a:t>cos</a:t>
            </a:r>
            <a:r>
              <a:rPr lang="en-US" sz="2000" i="1" dirty="0" smtClean="0">
                <a:solidFill>
                  <a:srgbClr val="C00000"/>
                </a:solidFill>
                <a:latin typeface="Bookman Old Style"/>
              </a:rPr>
              <a:t> t</a:t>
            </a:r>
            <a:endParaRPr lang="ru-RU" sz="2000" i="1" dirty="0" smtClean="0">
              <a:solidFill>
                <a:prstClr val="black"/>
              </a:solidFill>
              <a:latin typeface="Bookman Old Style" pitchFamily="18" charset="0"/>
            </a:endParaRPr>
          </a:p>
          <a:p>
            <a:pPr>
              <a:lnSpc>
                <a:spcPct val="114000"/>
              </a:lnSpc>
            </a:pPr>
            <a:r>
              <a:rPr lang="ru-RU" sz="2000" i="1" dirty="0" smtClean="0">
                <a:solidFill>
                  <a:prstClr val="black"/>
                </a:solidFill>
                <a:latin typeface="Bookman Old Style" pitchFamily="18" charset="0"/>
              </a:rPr>
              <a:t>в</a:t>
            </a:r>
            <a:r>
              <a:rPr lang="ru-RU" sz="2000" i="1" dirty="0" smtClean="0">
                <a:solidFill>
                  <a:prstClr val="black"/>
                </a:solidFill>
                <a:latin typeface="Bookman Old Style" pitchFamily="18" charset="0"/>
              </a:rPr>
              <a:t>) формулы</a:t>
            </a:r>
            <a:r>
              <a:rPr lang="en-US" sz="2000" i="1" dirty="0" smtClean="0">
                <a:solidFill>
                  <a:prstClr val="black"/>
                </a:solidFill>
                <a:latin typeface="Bookman Old Style" pitchFamily="18" charset="0"/>
              </a:rPr>
              <a:t> </a:t>
            </a:r>
            <a:r>
              <a:rPr lang="ru-RU" sz="2000" i="1" dirty="0" smtClean="0">
                <a:solidFill>
                  <a:prstClr val="black"/>
                </a:solidFill>
                <a:latin typeface="Bookman Old Style" pitchFamily="18" charset="0"/>
              </a:rPr>
              <a:t>приведения:</a:t>
            </a:r>
            <a:r>
              <a:rPr lang="en-US" sz="2000" i="1" dirty="0" smtClean="0">
                <a:solidFill>
                  <a:prstClr val="black"/>
                </a:solidFill>
                <a:latin typeface="Bookman Old Style" pitchFamily="18" charset="0"/>
              </a:rPr>
              <a:t>  </a:t>
            </a:r>
          </a:p>
          <a:p>
            <a:pPr algn="ctr">
              <a:lnSpc>
                <a:spcPct val="114000"/>
              </a:lnSpc>
            </a:pPr>
            <a:r>
              <a:rPr lang="en-US" sz="2000" i="1" dirty="0" err="1" smtClean="0">
                <a:solidFill>
                  <a:srgbClr val="C00000"/>
                </a:solidFill>
                <a:latin typeface="Bookman Old Style"/>
              </a:rPr>
              <a:t>cos</a:t>
            </a:r>
            <a:r>
              <a:rPr lang="en-US" sz="2000" i="1" dirty="0" smtClean="0">
                <a:solidFill>
                  <a:srgbClr val="C00000"/>
                </a:solidFill>
                <a:latin typeface="Bookman Old Style"/>
              </a:rPr>
              <a:t> </a:t>
            </a:r>
            <a:r>
              <a:rPr lang="ru-RU" sz="2000" i="1" dirty="0" smtClean="0">
                <a:solidFill>
                  <a:srgbClr val="C00000"/>
                </a:solidFill>
                <a:latin typeface="Bookman Old Style"/>
              </a:rPr>
              <a:t>(</a:t>
            </a:r>
            <a:r>
              <a:rPr lang="en-US" sz="2000" i="1" dirty="0" smtClean="0">
                <a:solidFill>
                  <a:srgbClr val="C00000"/>
                </a:solidFill>
                <a:latin typeface="Bookman Old Style"/>
              </a:rPr>
              <a:t>3</a:t>
            </a:r>
            <a:r>
              <a:rPr lang="el-GR" sz="2000" i="1" dirty="0" smtClean="0">
                <a:solidFill>
                  <a:srgbClr val="C00000"/>
                </a:solidFill>
                <a:latin typeface="Bookman Old Style"/>
              </a:rPr>
              <a:t>π</a:t>
            </a:r>
            <a:r>
              <a:rPr lang="en-US" sz="2000" i="1" dirty="0" smtClean="0">
                <a:solidFill>
                  <a:srgbClr val="C00000"/>
                </a:solidFill>
                <a:latin typeface="Bookman Old Style"/>
              </a:rPr>
              <a:t> </a:t>
            </a:r>
            <a:r>
              <a:rPr lang="ru-RU" sz="2000" i="1" dirty="0" smtClean="0">
                <a:solidFill>
                  <a:srgbClr val="C00000"/>
                </a:solidFill>
                <a:latin typeface="Constantia"/>
              </a:rPr>
              <a:t>−</a:t>
            </a:r>
            <a:r>
              <a:rPr lang="en-US" sz="2000" i="1" dirty="0" smtClean="0">
                <a:solidFill>
                  <a:srgbClr val="C00000"/>
                </a:solidFill>
                <a:latin typeface="Constantia"/>
              </a:rPr>
              <a:t> </a:t>
            </a:r>
            <a:r>
              <a:rPr lang="en-US" sz="2000" i="1" dirty="0" smtClean="0">
                <a:solidFill>
                  <a:srgbClr val="C00000"/>
                </a:solidFill>
                <a:latin typeface="Bookman Old Style"/>
              </a:rPr>
              <a:t>t</a:t>
            </a:r>
            <a:r>
              <a:rPr lang="ru-RU" sz="2000" i="1" dirty="0" smtClean="0">
                <a:solidFill>
                  <a:srgbClr val="C00000"/>
                </a:solidFill>
                <a:latin typeface="Bookman Old Style"/>
              </a:rPr>
              <a:t>) = </a:t>
            </a:r>
            <a:r>
              <a:rPr lang="ru-RU" sz="2000" i="1" dirty="0" smtClean="0">
                <a:solidFill>
                  <a:srgbClr val="C00000"/>
                </a:solidFill>
                <a:latin typeface="Constantia"/>
              </a:rPr>
              <a:t>−</a:t>
            </a:r>
            <a:r>
              <a:rPr lang="en-US" sz="2000" i="1" dirty="0" err="1" smtClean="0">
                <a:solidFill>
                  <a:srgbClr val="C00000"/>
                </a:solidFill>
                <a:latin typeface="Bookman Old Style"/>
              </a:rPr>
              <a:t>cos</a:t>
            </a:r>
            <a:r>
              <a:rPr lang="en-US" sz="2000" i="1" dirty="0" smtClean="0">
                <a:solidFill>
                  <a:srgbClr val="C00000"/>
                </a:solidFill>
                <a:latin typeface="Bookman Old Style"/>
              </a:rPr>
              <a:t> </a:t>
            </a:r>
            <a:r>
              <a:rPr lang="en-US" sz="2000" i="1" dirty="0" smtClean="0">
                <a:solidFill>
                  <a:srgbClr val="C00000"/>
                </a:solidFill>
                <a:latin typeface="Bookman Old Style"/>
              </a:rPr>
              <a:t>t</a:t>
            </a:r>
            <a:r>
              <a:rPr lang="en-US" sz="2000" i="1" dirty="0" smtClean="0">
                <a:latin typeface="Bookman Old Style"/>
              </a:rPr>
              <a:t>,</a:t>
            </a:r>
            <a:r>
              <a:rPr lang="en-US" sz="2000" i="1" dirty="0" smtClean="0">
                <a:solidFill>
                  <a:srgbClr val="C00000"/>
                </a:solidFill>
                <a:latin typeface="Bookman Old Style"/>
              </a:rPr>
              <a:t>  sin </a:t>
            </a:r>
            <a:r>
              <a:rPr lang="ru-RU" sz="2000" i="1" dirty="0" smtClean="0">
                <a:solidFill>
                  <a:srgbClr val="C00000"/>
                </a:solidFill>
                <a:latin typeface="Bookman Old Style"/>
              </a:rPr>
              <a:t>(</a:t>
            </a:r>
            <a:r>
              <a:rPr lang="en-US" sz="2000" i="1" dirty="0" smtClean="0">
                <a:solidFill>
                  <a:srgbClr val="C00000"/>
                </a:solidFill>
                <a:latin typeface="Bookman Old Style"/>
              </a:rPr>
              <a:t>3</a:t>
            </a:r>
            <a:r>
              <a:rPr lang="el-GR" sz="2000" i="1" dirty="0" smtClean="0">
                <a:solidFill>
                  <a:srgbClr val="C00000"/>
                </a:solidFill>
                <a:latin typeface="Bookman Old Style"/>
              </a:rPr>
              <a:t>π</a:t>
            </a:r>
            <a:r>
              <a:rPr lang="en-US" sz="2000" i="1" dirty="0" smtClean="0">
                <a:solidFill>
                  <a:srgbClr val="C00000"/>
                </a:solidFill>
                <a:latin typeface="Bookman Old Style"/>
              </a:rPr>
              <a:t>/2 </a:t>
            </a:r>
            <a:r>
              <a:rPr lang="ru-RU" sz="2000" i="1" dirty="0" smtClean="0">
                <a:solidFill>
                  <a:srgbClr val="C00000"/>
                </a:solidFill>
                <a:latin typeface="Constantia"/>
              </a:rPr>
              <a:t>−</a:t>
            </a:r>
            <a:r>
              <a:rPr lang="en-US" sz="2000" i="1" dirty="0" smtClean="0">
                <a:solidFill>
                  <a:srgbClr val="C00000"/>
                </a:solidFill>
                <a:latin typeface="Constantia"/>
              </a:rPr>
              <a:t> </a:t>
            </a:r>
            <a:r>
              <a:rPr lang="en-US" sz="2000" i="1" dirty="0" smtClean="0">
                <a:solidFill>
                  <a:srgbClr val="C00000"/>
                </a:solidFill>
                <a:latin typeface="Bookman Old Style"/>
              </a:rPr>
              <a:t>t</a:t>
            </a:r>
            <a:r>
              <a:rPr lang="ru-RU" sz="2000" i="1" dirty="0" smtClean="0">
                <a:solidFill>
                  <a:srgbClr val="C00000"/>
                </a:solidFill>
                <a:latin typeface="Bookman Old Style"/>
              </a:rPr>
              <a:t>) = </a:t>
            </a:r>
            <a:r>
              <a:rPr lang="ru-RU" sz="2000" i="1" dirty="0" smtClean="0">
                <a:solidFill>
                  <a:srgbClr val="C00000"/>
                </a:solidFill>
                <a:latin typeface="Constantia"/>
              </a:rPr>
              <a:t>−</a:t>
            </a:r>
            <a:r>
              <a:rPr lang="ru-RU" sz="2000" i="1" dirty="0" smtClean="0">
                <a:solidFill>
                  <a:srgbClr val="C00000"/>
                </a:solidFill>
                <a:latin typeface="Bookman Old Style"/>
              </a:rPr>
              <a:t> </a:t>
            </a:r>
            <a:r>
              <a:rPr lang="en-US" sz="2000" i="1" dirty="0" err="1" smtClean="0">
                <a:solidFill>
                  <a:srgbClr val="C00000"/>
                </a:solidFill>
                <a:latin typeface="Bookman Old Style"/>
              </a:rPr>
              <a:t>cos</a:t>
            </a:r>
            <a:r>
              <a:rPr lang="en-US" sz="2000" i="1" dirty="0" smtClean="0">
                <a:solidFill>
                  <a:srgbClr val="C00000"/>
                </a:solidFill>
                <a:latin typeface="Bookman Old Style"/>
              </a:rPr>
              <a:t> </a:t>
            </a:r>
            <a:r>
              <a:rPr lang="en-US" sz="2000" i="1" dirty="0" smtClean="0">
                <a:solidFill>
                  <a:srgbClr val="C00000"/>
                </a:solidFill>
                <a:latin typeface="Bookman Old Style"/>
              </a:rPr>
              <a:t>t</a:t>
            </a:r>
            <a:r>
              <a:rPr lang="ru-RU" sz="2000" i="1" dirty="0" smtClean="0">
                <a:latin typeface="Bookman Old Style"/>
              </a:rPr>
              <a:t>,</a:t>
            </a:r>
            <a:r>
              <a:rPr lang="ru-RU" sz="2000" i="1" dirty="0" smtClean="0">
                <a:solidFill>
                  <a:prstClr val="black"/>
                </a:solidFill>
                <a:latin typeface="Bookman Old Style" pitchFamily="18" charset="0"/>
              </a:rPr>
              <a:t> </a:t>
            </a:r>
            <a:r>
              <a:rPr lang="en-US" sz="2000" i="1" dirty="0" smtClean="0">
                <a:solidFill>
                  <a:prstClr val="black"/>
                </a:solidFill>
                <a:latin typeface="Bookman Old Style" pitchFamily="18" charset="0"/>
              </a:rPr>
              <a:t> </a:t>
            </a:r>
            <a:r>
              <a:rPr lang="en-US" sz="2000" i="1" dirty="0" err="1" smtClean="0">
                <a:solidFill>
                  <a:srgbClr val="C00000"/>
                </a:solidFill>
                <a:latin typeface="Constantia"/>
              </a:rPr>
              <a:t>cos</a:t>
            </a:r>
            <a:r>
              <a:rPr lang="en-US" sz="2000" i="1" dirty="0" smtClean="0">
                <a:solidFill>
                  <a:srgbClr val="C00000"/>
                </a:solidFill>
                <a:latin typeface="Bookman Old Style"/>
              </a:rPr>
              <a:t> (</a:t>
            </a:r>
            <a:r>
              <a:rPr lang="el-GR" sz="2000" i="1" dirty="0" smtClean="0">
                <a:solidFill>
                  <a:srgbClr val="C00000"/>
                </a:solidFill>
                <a:latin typeface="Bookman Old Style" pitchFamily="18" charset="0"/>
              </a:rPr>
              <a:t>π</a:t>
            </a:r>
            <a:r>
              <a:rPr lang="en-US" sz="2000" i="1" dirty="0" smtClean="0">
                <a:solidFill>
                  <a:srgbClr val="C00000"/>
                </a:solidFill>
                <a:latin typeface="Bookman Old Style" pitchFamily="18" charset="0"/>
              </a:rPr>
              <a:t> </a:t>
            </a:r>
            <a:r>
              <a:rPr lang="en-US" sz="2000" i="1" dirty="0" smtClean="0">
                <a:solidFill>
                  <a:srgbClr val="C00000"/>
                </a:solidFill>
                <a:latin typeface="Constantia"/>
              </a:rPr>
              <a:t>−</a:t>
            </a:r>
            <a:r>
              <a:rPr lang="en-US" sz="2000" i="1" dirty="0" smtClean="0">
                <a:solidFill>
                  <a:srgbClr val="C00000"/>
                </a:solidFill>
                <a:latin typeface="Bookman Old Style" pitchFamily="18" charset="0"/>
              </a:rPr>
              <a:t> </a:t>
            </a:r>
            <a:r>
              <a:rPr lang="en-US" sz="2000" i="1" dirty="0" smtClean="0">
                <a:solidFill>
                  <a:srgbClr val="C00000"/>
                </a:solidFill>
                <a:latin typeface="Bookman Old Style"/>
              </a:rPr>
              <a:t>t) </a:t>
            </a:r>
            <a:r>
              <a:rPr lang="en-US" sz="2000" i="1" dirty="0" smtClean="0">
                <a:solidFill>
                  <a:srgbClr val="C00000"/>
                </a:solidFill>
                <a:latin typeface="Bookman Old Style"/>
              </a:rPr>
              <a:t>= </a:t>
            </a:r>
            <a:r>
              <a:rPr lang="en-US" sz="2000" i="1" dirty="0" smtClean="0">
                <a:solidFill>
                  <a:srgbClr val="C00000"/>
                </a:solidFill>
                <a:latin typeface="Constantia"/>
              </a:rPr>
              <a:t>− </a:t>
            </a:r>
            <a:r>
              <a:rPr lang="en-US" sz="2000" i="1" dirty="0" err="1" smtClean="0">
                <a:solidFill>
                  <a:srgbClr val="C00000"/>
                </a:solidFill>
                <a:latin typeface="Constantia"/>
              </a:rPr>
              <a:t>cos</a:t>
            </a:r>
            <a:r>
              <a:rPr lang="en-US" sz="2000" i="1" dirty="0" smtClean="0">
                <a:solidFill>
                  <a:srgbClr val="C00000"/>
                </a:solidFill>
                <a:latin typeface="Constantia"/>
              </a:rPr>
              <a:t> </a:t>
            </a:r>
            <a:r>
              <a:rPr lang="en-US" sz="2000" i="1" dirty="0" smtClean="0">
                <a:solidFill>
                  <a:srgbClr val="C00000"/>
                </a:solidFill>
                <a:latin typeface="Bookman Old Style"/>
              </a:rPr>
              <a:t>t</a:t>
            </a:r>
            <a:r>
              <a:rPr lang="en-US" sz="2000" i="1" dirty="0" smtClean="0">
                <a:latin typeface="Bookman Old Style" pitchFamily="18" charset="0"/>
              </a:rPr>
              <a:t>.</a:t>
            </a:r>
            <a:endParaRPr lang="ru-RU" sz="2000" dirty="0"/>
          </a:p>
        </p:txBody>
      </p:sp>
      <p:graphicFrame>
        <p:nvGraphicFramePr>
          <p:cNvPr id="13" name="Object 7"/>
          <p:cNvGraphicFramePr>
            <a:graphicFrameLocks noChangeAspect="1"/>
          </p:cNvGraphicFramePr>
          <p:nvPr/>
        </p:nvGraphicFramePr>
        <p:xfrm>
          <a:off x="969962" y="2327275"/>
          <a:ext cx="6357190" cy="1855258"/>
        </p:xfrm>
        <a:graphic>
          <a:graphicData uri="http://schemas.openxmlformats.org/presentationml/2006/ole">
            <p:oleObj spid="_x0000_s87046" name="Формула" r:id="rId4" imgW="3568680" imgH="1041120" progId="Equation.3">
              <p:embed/>
            </p:oleObj>
          </a:graphicData>
        </a:graphic>
      </p:graphicFrame>
      <p:sp>
        <p:nvSpPr>
          <p:cNvPr id="14" name="Скругленный прямоугольник 13"/>
          <p:cNvSpPr/>
          <p:nvPr/>
        </p:nvSpPr>
        <p:spPr bwMode="auto">
          <a:xfrm>
            <a:off x="4919133" y="3666067"/>
            <a:ext cx="533400" cy="321733"/>
          </a:xfrm>
          <a:prstGeom prst="roundRect">
            <a:avLst/>
          </a:prstGeom>
          <a:noFill/>
          <a:ln w="2857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 bwMode="auto">
          <a:xfrm>
            <a:off x="569913" y="325438"/>
            <a:ext cx="8001000" cy="7074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r>
              <a:rPr lang="ru-RU" sz="3600" i="1" dirty="0" smtClean="0">
                <a:solidFill>
                  <a:srgbClr val="C00000"/>
                </a:solidFill>
                <a:latin typeface="Bookman Old Style" pitchFamily="18" charset="0"/>
              </a:rPr>
              <a:t>Задания открытого банка задач</a:t>
            </a:r>
            <a:endParaRPr lang="en-US" sz="3600" b="1" i="1" dirty="0" smtClean="0">
              <a:solidFill>
                <a:srgbClr val="C00000"/>
              </a:solidFill>
              <a:latin typeface="Bookman Old Style" pitchFamily="18" charset="0"/>
            </a:endParaRPr>
          </a:p>
        </p:txBody>
      </p:sp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993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5" name="Прямоугольник 24"/>
          <p:cNvSpPr/>
          <p:nvPr/>
        </p:nvSpPr>
        <p:spPr>
          <a:xfrm>
            <a:off x="391603" y="1910294"/>
            <a:ext cx="164253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lvl="0" indent="-514350"/>
            <a:r>
              <a:rPr lang="ru-RU" sz="2400" i="1" dirty="0" smtClean="0">
                <a:solidFill>
                  <a:schemeClr val="accent2">
                    <a:lumMod val="75000"/>
                  </a:schemeClr>
                </a:solidFill>
                <a:latin typeface="Bookman Old Style" pitchFamily="18" charset="0"/>
              </a:rPr>
              <a:t>Решение. </a:t>
            </a:r>
            <a:endParaRPr lang="en-US" sz="2400" i="1" dirty="0" smtClean="0">
              <a:solidFill>
                <a:schemeClr val="accent2">
                  <a:lumMod val="75000"/>
                </a:schemeClr>
              </a:solidFill>
              <a:latin typeface="Bookman Old Style" pitchFamily="18" charset="0"/>
              <a:sym typeface="Symbol"/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403774" y="1089027"/>
            <a:ext cx="796713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lvl="0" indent="-514350"/>
            <a:r>
              <a:rPr lang="en-US" sz="2400" i="1" dirty="0" smtClean="0">
                <a:solidFill>
                  <a:prstClr val="black"/>
                </a:solidFill>
                <a:latin typeface="Bookman Old Style" pitchFamily="18" charset="0"/>
              </a:rPr>
              <a:t>14</a:t>
            </a:r>
            <a:r>
              <a:rPr lang="ru-RU" sz="2400" i="1" dirty="0" smtClean="0">
                <a:solidFill>
                  <a:prstClr val="black"/>
                </a:solidFill>
                <a:latin typeface="Bookman Old Style" pitchFamily="18" charset="0"/>
              </a:rPr>
              <a:t>. Н</a:t>
            </a:r>
            <a:r>
              <a:rPr lang="ru-RU" sz="2400" i="1" dirty="0" smtClean="0">
                <a:solidFill>
                  <a:prstClr val="black"/>
                </a:solidFill>
                <a:latin typeface="Bookman Old Style" pitchFamily="18" charset="0"/>
              </a:rPr>
              <a:t>айдите </a:t>
            </a:r>
            <a:r>
              <a:rPr lang="ru-RU" sz="2400" i="1" dirty="0" smtClean="0">
                <a:solidFill>
                  <a:prstClr val="black"/>
                </a:solidFill>
                <a:latin typeface="Bookman Old Style" pitchFamily="18" charset="0"/>
              </a:rPr>
              <a:t>значение </a:t>
            </a:r>
            <a:r>
              <a:rPr lang="ru-RU" sz="2400" i="1" dirty="0" smtClean="0">
                <a:solidFill>
                  <a:prstClr val="black"/>
                </a:solidFill>
                <a:latin typeface="Bookman Old Style" pitchFamily="18" charset="0"/>
              </a:rPr>
              <a:t>выражения</a:t>
            </a:r>
            <a:r>
              <a:rPr lang="en-US" sz="2400" i="1" dirty="0" smtClean="0">
                <a:solidFill>
                  <a:prstClr val="black"/>
                </a:solidFill>
                <a:latin typeface="Bookman Old Style" pitchFamily="18" charset="0"/>
              </a:rPr>
              <a:t>:</a:t>
            </a:r>
            <a:r>
              <a:rPr lang="en-US" sz="2400" i="1" dirty="0" smtClean="0">
                <a:solidFill>
                  <a:prstClr val="black"/>
                </a:solidFill>
                <a:latin typeface="Bookman Old Style" pitchFamily="18" charset="0"/>
              </a:rPr>
              <a:t> </a:t>
            </a:r>
          </a:p>
          <a:p>
            <a:pPr marL="514350" lvl="0" indent="-514350" algn="ctr"/>
            <a:r>
              <a:rPr lang="en-US" sz="2400" i="1" dirty="0" smtClean="0">
                <a:solidFill>
                  <a:prstClr val="black"/>
                </a:solidFill>
                <a:latin typeface="Bookman Old Style" pitchFamily="18" charset="0"/>
              </a:rPr>
              <a:t>4tg(</a:t>
            </a:r>
            <a:r>
              <a:rPr lang="en-US" sz="2400" i="1" dirty="0" smtClean="0">
                <a:solidFill>
                  <a:prstClr val="black"/>
                </a:solidFill>
                <a:latin typeface="Constantia"/>
              </a:rPr>
              <a:t>−</a:t>
            </a:r>
            <a:r>
              <a:rPr lang="en-US" sz="2400" i="1" dirty="0" smtClean="0">
                <a:solidFill>
                  <a:prstClr val="black"/>
                </a:solidFill>
                <a:latin typeface="Bookman Old Style" pitchFamily="18" charset="0"/>
              </a:rPr>
              <a:t>3</a:t>
            </a:r>
            <a:r>
              <a:rPr lang="el-GR" sz="2400" i="1" dirty="0" smtClean="0">
                <a:solidFill>
                  <a:prstClr val="black"/>
                </a:solidFill>
                <a:latin typeface="Bookman Old Style" pitchFamily="18" charset="0"/>
              </a:rPr>
              <a:t>π</a:t>
            </a:r>
            <a:r>
              <a:rPr lang="en-US" sz="2400" i="1" dirty="0" smtClean="0">
                <a:solidFill>
                  <a:prstClr val="black"/>
                </a:solidFill>
                <a:latin typeface="Bookman Old Style" pitchFamily="18" charset="0"/>
              </a:rPr>
              <a:t> – t) – 3tg t, </a:t>
            </a:r>
            <a:r>
              <a:rPr lang="ru-RU" sz="2400" i="1" dirty="0" smtClean="0">
                <a:solidFill>
                  <a:prstClr val="black"/>
                </a:solidFill>
                <a:latin typeface="Bookman Old Style" pitchFamily="18" charset="0"/>
              </a:rPr>
              <a:t>если </a:t>
            </a:r>
            <a:r>
              <a:rPr lang="en-US" sz="2400" i="1" dirty="0" err="1" smtClean="0">
                <a:solidFill>
                  <a:prstClr val="black"/>
                </a:solidFill>
                <a:latin typeface="Bookman Old Style" pitchFamily="18" charset="0"/>
              </a:rPr>
              <a:t>tg</a:t>
            </a:r>
            <a:r>
              <a:rPr lang="en-US" sz="2400" i="1" dirty="0" smtClean="0">
                <a:solidFill>
                  <a:prstClr val="black"/>
                </a:solidFill>
                <a:latin typeface="Bookman Old Style" pitchFamily="18" charset="0"/>
              </a:rPr>
              <a:t> t = 1.</a:t>
            </a:r>
            <a:endParaRPr lang="en-US" sz="2400" i="1" dirty="0" smtClean="0">
              <a:solidFill>
                <a:srgbClr val="C00000"/>
              </a:solidFill>
              <a:latin typeface="Bookman Old Style" pitchFamily="18" charset="0"/>
              <a:sym typeface="Symbol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969963" y="3547431"/>
            <a:ext cx="7899399" cy="11449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4000"/>
              </a:lnSpc>
            </a:pPr>
            <a:r>
              <a:rPr lang="ru-RU" sz="2000" i="1" u="sng" dirty="0" smtClean="0">
                <a:solidFill>
                  <a:prstClr val="black"/>
                </a:solidFill>
                <a:latin typeface="Bookman Old Style" pitchFamily="18" charset="0"/>
              </a:rPr>
              <a:t>Использованы</a:t>
            </a:r>
            <a:r>
              <a:rPr lang="en-US" sz="2000" i="1" u="sng" dirty="0" smtClean="0">
                <a:solidFill>
                  <a:prstClr val="black"/>
                </a:solidFill>
                <a:latin typeface="Bookman Old Style" pitchFamily="18" charset="0"/>
              </a:rPr>
              <a:t>:</a:t>
            </a:r>
            <a:r>
              <a:rPr lang="ru-RU" sz="2000" i="1" u="sng" dirty="0" smtClean="0">
                <a:solidFill>
                  <a:prstClr val="black"/>
                </a:solidFill>
                <a:latin typeface="Bookman Old Style" pitchFamily="18" charset="0"/>
              </a:rPr>
              <a:t> </a:t>
            </a:r>
          </a:p>
          <a:p>
            <a:pPr>
              <a:lnSpc>
                <a:spcPct val="114000"/>
              </a:lnSpc>
            </a:pPr>
            <a:r>
              <a:rPr lang="ru-RU" sz="2000" i="1" dirty="0" smtClean="0">
                <a:solidFill>
                  <a:prstClr val="black"/>
                </a:solidFill>
                <a:latin typeface="Bookman Old Style" pitchFamily="18" charset="0"/>
              </a:rPr>
              <a:t>а) свойство нечетности функции </a:t>
            </a:r>
            <a:r>
              <a:rPr lang="en-US" sz="2000" i="1" dirty="0" err="1" smtClean="0">
                <a:solidFill>
                  <a:prstClr val="black"/>
                </a:solidFill>
                <a:latin typeface="Bookman Old Style" pitchFamily="18" charset="0"/>
              </a:rPr>
              <a:t>tg</a:t>
            </a:r>
            <a:r>
              <a:rPr lang="en-US" sz="2000" i="1" dirty="0" smtClean="0">
                <a:solidFill>
                  <a:prstClr val="black"/>
                </a:solidFill>
                <a:latin typeface="Bookman Old Style" pitchFamily="18" charset="0"/>
              </a:rPr>
              <a:t> </a:t>
            </a:r>
            <a:r>
              <a:rPr lang="en-US" sz="2000" i="1" dirty="0" smtClean="0">
                <a:solidFill>
                  <a:prstClr val="black"/>
                </a:solidFill>
                <a:latin typeface="Bookman Old Style" pitchFamily="18" charset="0"/>
              </a:rPr>
              <a:t>t</a:t>
            </a:r>
            <a:r>
              <a:rPr lang="ru-RU" sz="2000" i="1" dirty="0" smtClean="0">
                <a:solidFill>
                  <a:prstClr val="black"/>
                </a:solidFill>
                <a:latin typeface="Bookman Old Style" pitchFamily="18" charset="0"/>
              </a:rPr>
              <a:t>: </a:t>
            </a:r>
            <a:r>
              <a:rPr lang="en-US" sz="2000" i="1" dirty="0" smtClean="0">
                <a:solidFill>
                  <a:prstClr val="black"/>
                </a:solidFill>
                <a:latin typeface="Bookman Old Style" pitchFamily="18" charset="0"/>
              </a:rPr>
              <a:t> </a:t>
            </a:r>
            <a:r>
              <a:rPr lang="en-US" sz="2000" i="1" dirty="0" err="1" smtClean="0">
                <a:solidFill>
                  <a:srgbClr val="C00000"/>
                </a:solidFill>
                <a:latin typeface="Bookman Old Style"/>
              </a:rPr>
              <a:t>tg</a:t>
            </a:r>
            <a:r>
              <a:rPr lang="en-US" sz="2000" i="1" dirty="0" smtClean="0">
                <a:solidFill>
                  <a:srgbClr val="C00000"/>
                </a:solidFill>
                <a:latin typeface="Bookman Old Style"/>
              </a:rPr>
              <a:t> </a:t>
            </a:r>
            <a:r>
              <a:rPr lang="ru-RU" sz="2000" i="1" dirty="0" smtClean="0">
                <a:solidFill>
                  <a:srgbClr val="C00000"/>
                </a:solidFill>
                <a:latin typeface="Bookman Old Style"/>
              </a:rPr>
              <a:t>(</a:t>
            </a:r>
            <a:r>
              <a:rPr lang="ru-RU" sz="2000" i="1" dirty="0" smtClean="0">
                <a:solidFill>
                  <a:srgbClr val="C00000"/>
                </a:solidFill>
                <a:latin typeface="Constantia"/>
              </a:rPr>
              <a:t>−</a:t>
            </a:r>
            <a:r>
              <a:rPr lang="en-US" sz="2000" i="1" dirty="0" smtClean="0">
                <a:solidFill>
                  <a:srgbClr val="C00000"/>
                </a:solidFill>
                <a:latin typeface="Bookman Old Style"/>
              </a:rPr>
              <a:t>t</a:t>
            </a:r>
            <a:r>
              <a:rPr lang="ru-RU" sz="2000" i="1" dirty="0" smtClean="0">
                <a:solidFill>
                  <a:srgbClr val="C00000"/>
                </a:solidFill>
                <a:latin typeface="Bookman Old Style"/>
              </a:rPr>
              <a:t>) = </a:t>
            </a:r>
            <a:r>
              <a:rPr lang="ru-RU" sz="2000" i="1" dirty="0" smtClean="0">
                <a:solidFill>
                  <a:srgbClr val="C00000"/>
                </a:solidFill>
                <a:latin typeface="Constantia"/>
              </a:rPr>
              <a:t>−</a:t>
            </a:r>
            <a:r>
              <a:rPr lang="ru-RU" sz="2000" i="1" dirty="0" smtClean="0">
                <a:solidFill>
                  <a:srgbClr val="C00000"/>
                </a:solidFill>
                <a:latin typeface="Bookman Old Style"/>
              </a:rPr>
              <a:t> </a:t>
            </a:r>
            <a:r>
              <a:rPr lang="en-US" sz="2000" i="1" dirty="0" err="1" smtClean="0">
                <a:solidFill>
                  <a:srgbClr val="C00000"/>
                </a:solidFill>
                <a:latin typeface="Bookman Old Style"/>
              </a:rPr>
              <a:t>tg</a:t>
            </a:r>
            <a:r>
              <a:rPr lang="en-US" sz="2000" i="1" dirty="0" smtClean="0">
                <a:solidFill>
                  <a:srgbClr val="C00000"/>
                </a:solidFill>
                <a:latin typeface="Bookman Old Style"/>
              </a:rPr>
              <a:t> </a:t>
            </a:r>
            <a:r>
              <a:rPr lang="en-US" sz="2000" i="1" dirty="0" smtClean="0">
                <a:solidFill>
                  <a:srgbClr val="C00000"/>
                </a:solidFill>
                <a:latin typeface="Bookman Old Style"/>
              </a:rPr>
              <a:t>t</a:t>
            </a:r>
            <a:r>
              <a:rPr lang="ru-RU" sz="2000" i="1" dirty="0" smtClean="0">
                <a:solidFill>
                  <a:prstClr val="black"/>
                </a:solidFill>
                <a:latin typeface="Bookman Old Style" pitchFamily="18" charset="0"/>
              </a:rPr>
              <a:t> </a:t>
            </a:r>
          </a:p>
          <a:p>
            <a:pPr>
              <a:lnSpc>
                <a:spcPct val="114000"/>
              </a:lnSpc>
            </a:pPr>
            <a:r>
              <a:rPr lang="ru-RU" sz="2000" i="1" dirty="0" smtClean="0">
                <a:latin typeface="Bookman Old Style"/>
              </a:rPr>
              <a:t>б</a:t>
            </a:r>
            <a:r>
              <a:rPr lang="ru-RU" sz="2000" i="1" dirty="0" smtClean="0">
                <a:solidFill>
                  <a:prstClr val="black"/>
                </a:solidFill>
                <a:latin typeface="Bookman Old Style" pitchFamily="18" charset="0"/>
              </a:rPr>
              <a:t>) формул</a:t>
            </a:r>
            <a:r>
              <a:rPr lang="ru-RU" sz="2000" i="1" dirty="0" smtClean="0">
                <a:solidFill>
                  <a:prstClr val="black"/>
                </a:solidFill>
                <a:latin typeface="Bookman Old Style" pitchFamily="18" charset="0"/>
              </a:rPr>
              <a:t>а</a:t>
            </a:r>
            <a:r>
              <a:rPr lang="en-US" sz="2000" i="1" dirty="0" smtClean="0">
                <a:solidFill>
                  <a:prstClr val="black"/>
                </a:solidFill>
                <a:latin typeface="Bookman Old Style" pitchFamily="18" charset="0"/>
              </a:rPr>
              <a:t> </a:t>
            </a:r>
            <a:r>
              <a:rPr lang="ru-RU" sz="2000" i="1" dirty="0" smtClean="0">
                <a:solidFill>
                  <a:prstClr val="black"/>
                </a:solidFill>
                <a:latin typeface="Bookman Old Style" pitchFamily="18" charset="0"/>
              </a:rPr>
              <a:t>приведения:</a:t>
            </a:r>
            <a:r>
              <a:rPr lang="en-US" sz="2000" i="1" dirty="0" smtClean="0">
                <a:solidFill>
                  <a:prstClr val="black"/>
                </a:solidFill>
                <a:latin typeface="Bookman Old Style" pitchFamily="18" charset="0"/>
              </a:rPr>
              <a:t> </a:t>
            </a:r>
            <a:r>
              <a:rPr lang="en-US" sz="2000" i="1" dirty="0" smtClean="0">
                <a:solidFill>
                  <a:prstClr val="black"/>
                </a:solidFill>
                <a:latin typeface="Bookman Old Style" pitchFamily="18" charset="0"/>
              </a:rPr>
              <a:t> </a:t>
            </a:r>
            <a:r>
              <a:rPr lang="en-US" sz="2000" i="1" dirty="0" err="1" smtClean="0">
                <a:solidFill>
                  <a:srgbClr val="C00000"/>
                </a:solidFill>
                <a:latin typeface="Bookman Old Style"/>
              </a:rPr>
              <a:t>tg</a:t>
            </a:r>
            <a:r>
              <a:rPr lang="en-US" sz="2000" i="1" dirty="0" smtClean="0">
                <a:solidFill>
                  <a:srgbClr val="C00000"/>
                </a:solidFill>
                <a:latin typeface="Bookman Old Style"/>
              </a:rPr>
              <a:t> </a:t>
            </a:r>
            <a:r>
              <a:rPr lang="ru-RU" sz="2000" i="1" dirty="0" smtClean="0">
                <a:solidFill>
                  <a:srgbClr val="C00000"/>
                </a:solidFill>
                <a:latin typeface="Bookman Old Style"/>
              </a:rPr>
              <a:t>(</a:t>
            </a:r>
            <a:r>
              <a:rPr lang="en-US" sz="2000" i="1" dirty="0" smtClean="0">
                <a:solidFill>
                  <a:srgbClr val="C00000"/>
                </a:solidFill>
                <a:latin typeface="Bookman Old Style"/>
              </a:rPr>
              <a:t>3</a:t>
            </a:r>
            <a:r>
              <a:rPr lang="el-GR" sz="2000" i="1" dirty="0" smtClean="0">
                <a:solidFill>
                  <a:srgbClr val="C00000"/>
                </a:solidFill>
                <a:latin typeface="Bookman Old Style"/>
              </a:rPr>
              <a:t>π</a:t>
            </a:r>
            <a:r>
              <a:rPr lang="el-GR" sz="2000" i="1" dirty="0" smtClean="0">
                <a:solidFill>
                  <a:prstClr val="black"/>
                </a:solidFill>
                <a:latin typeface="Bookman Old Style" pitchFamily="18" charset="0"/>
              </a:rPr>
              <a:t> </a:t>
            </a:r>
            <a:r>
              <a:rPr lang="en-US" sz="2000" i="1" dirty="0" smtClean="0">
                <a:solidFill>
                  <a:srgbClr val="C00000"/>
                </a:solidFill>
                <a:latin typeface="Constantia"/>
              </a:rPr>
              <a:t>+ </a:t>
            </a:r>
            <a:r>
              <a:rPr lang="en-US" sz="2000" i="1" dirty="0" smtClean="0">
                <a:solidFill>
                  <a:srgbClr val="C00000"/>
                </a:solidFill>
                <a:latin typeface="Bookman Old Style"/>
              </a:rPr>
              <a:t>t</a:t>
            </a:r>
            <a:r>
              <a:rPr lang="ru-RU" sz="2000" i="1" dirty="0" smtClean="0">
                <a:solidFill>
                  <a:srgbClr val="C00000"/>
                </a:solidFill>
                <a:latin typeface="Bookman Old Style"/>
              </a:rPr>
              <a:t>) = </a:t>
            </a:r>
            <a:r>
              <a:rPr lang="en-US" sz="2000" i="1" dirty="0" err="1" smtClean="0">
                <a:solidFill>
                  <a:srgbClr val="C00000"/>
                </a:solidFill>
                <a:latin typeface="Bookman Old Style"/>
              </a:rPr>
              <a:t>tg</a:t>
            </a:r>
            <a:r>
              <a:rPr lang="en-US" sz="2000" i="1" dirty="0" smtClean="0">
                <a:solidFill>
                  <a:srgbClr val="C00000"/>
                </a:solidFill>
                <a:latin typeface="Bookman Old Style"/>
              </a:rPr>
              <a:t> t</a:t>
            </a:r>
            <a:r>
              <a:rPr lang="en-US" sz="2000" i="1" dirty="0" smtClean="0">
                <a:latin typeface="Bookman Old Style" pitchFamily="18" charset="0"/>
              </a:rPr>
              <a:t>.</a:t>
            </a:r>
            <a:endParaRPr lang="ru-RU" sz="2000" dirty="0"/>
          </a:p>
        </p:txBody>
      </p:sp>
      <p:graphicFrame>
        <p:nvGraphicFramePr>
          <p:cNvPr id="88072" name="Object 8"/>
          <p:cNvGraphicFramePr>
            <a:graphicFrameLocks noChangeAspect="1"/>
          </p:cNvGraphicFramePr>
          <p:nvPr/>
        </p:nvGraphicFramePr>
        <p:xfrm>
          <a:off x="969963" y="2506663"/>
          <a:ext cx="7334250" cy="677862"/>
        </p:xfrm>
        <a:graphic>
          <a:graphicData uri="http://schemas.openxmlformats.org/presentationml/2006/ole">
            <p:oleObj spid="_x0000_s88072" name="Формула" r:id="rId3" imgW="4394160" imgH="406080" progId="Equation.3">
              <p:embed/>
            </p:oleObj>
          </a:graphicData>
        </a:graphic>
      </p:graphicFrame>
      <p:sp>
        <p:nvSpPr>
          <p:cNvPr id="15" name="Скругленный прямоугольник 14"/>
          <p:cNvSpPr/>
          <p:nvPr/>
        </p:nvSpPr>
        <p:spPr bwMode="auto">
          <a:xfrm>
            <a:off x="2006600" y="2895600"/>
            <a:ext cx="372533" cy="321733"/>
          </a:xfrm>
          <a:prstGeom prst="roundRect">
            <a:avLst/>
          </a:prstGeom>
          <a:noFill/>
          <a:ln w="2857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 bwMode="auto">
          <a:xfrm>
            <a:off x="569913" y="325438"/>
            <a:ext cx="8001000" cy="7074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r>
              <a:rPr lang="ru-RU" sz="3600" i="1" dirty="0" smtClean="0">
                <a:solidFill>
                  <a:srgbClr val="C00000"/>
                </a:solidFill>
                <a:latin typeface="Bookman Old Style" pitchFamily="18" charset="0"/>
              </a:rPr>
              <a:t>Задания открытого банка задач</a:t>
            </a:r>
            <a:endParaRPr lang="en-US" sz="3600" b="1" i="1" dirty="0" smtClean="0">
              <a:solidFill>
                <a:srgbClr val="C00000"/>
              </a:solidFill>
              <a:latin typeface="Bookman Old Style" pitchFamily="18" charset="0"/>
            </a:endParaRPr>
          </a:p>
        </p:txBody>
      </p:sp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993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5" name="Прямоугольник 24"/>
          <p:cNvSpPr/>
          <p:nvPr/>
        </p:nvSpPr>
        <p:spPr>
          <a:xfrm>
            <a:off x="357737" y="1664761"/>
            <a:ext cx="164253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lvl="0" indent="-514350"/>
            <a:r>
              <a:rPr lang="ru-RU" sz="2400" i="1" dirty="0" smtClean="0">
                <a:solidFill>
                  <a:schemeClr val="accent2">
                    <a:lumMod val="75000"/>
                  </a:schemeClr>
                </a:solidFill>
                <a:latin typeface="Bookman Old Style" pitchFamily="18" charset="0"/>
              </a:rPr>
              <a:t>Решение. </a:t>
            </a:r>
            <a:endParaRPr lang="en-US" sz="2400" i="1" dirty="0" smtClean="0">
              <a:solidFill>
                <a:schemeClr val="accent2">
                  <a:lumMod val="75000"/>
                </a:schemeClr>
              </a:solidFill>
              <a:latin typeface="Bookman Old Style" pitchFamily="18" charset="0"/>
              <a:sym typeface="Symbol"/>
            </a:endParaRPr>
          </a:p>
        </p:txBody>
      </p:sp>
      <p:grpSp>
        <p:nvGrpSpPr>
          <p:cNvPr id="2" name="Группа 15"/>
          <p:cNvGrpSpPr/>
          <p:nvPr/>
        </p:nvGrpSpPr>
        <p:grpSpPr>
          <a:xfrm>
            <a:off x="412241" y="971020"/>
            <a:ext cx="8630159" cy="720725"/>
            <a:chOff x="446107" y="776287"/>
            <a:chExt cx="8630159" cy="720725"/>
          </a:xfrm>
        </p:grpSpPr>
        <p:sp>
          <p:nvSpPr>
            <p:cNvPr id="29" name="Прямоугольник 28"/>
            <p:cNvSpPr/>
            <p:nvPr/>
          </p:nvSpPr>
          <p:spPr>
            <a:xfrm>
              <a:off x="446107" y="911228"/>
              <a:ext cx="8630159" cy="43088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514350" lvl="0" indent="-514350"/>
              <a:r>
                <a:rPr lang="en-US" sz="2200" i="1" dirty="0" smtClean="0">
                  <a:solidFill>
                    <a:prstClr val="black"/>
                  </a:solidFill>
                  <a:latin typeface="Bookman Old Style" pitchFamily="18" charset="0"/>
                </a:rPr>
                <a:t>15</a:t>
              </a:r>
              <a:r>
                <a:rPr lang="ru-RU" sz="2200" i="1" dirty="0" smtClean="0">
                  <a:solidFill>
                    <a:prstClr val="black"/>
                  </a:solidFill>
                  <a:latin typeface="Bookman Old Style" pitchFamily="18" charset="0"/>
                </a:rPr>
                <a:t>. Н</a:t>
              </a:r>
              <a:r>
                <a:rPr lang="ru-RU" sz="2200" i="1" dirty="0" smtClean="0">
                  <a:solidFill>
                    <a:prstClr val="black"/>
                  </a:solidFill>
                  <a:latin typeface="Bookman Old Style" pitchFamily="18" charset="0"/>
                </a:rPr>
                <a:t>айдите</a:t>
              </a:r>
              <a:r>
                <a:rPr lang="en-US" sz="2200" i="1" dirty="0" smtClean="0">
                  <a:solidFill>
                    <a:prstClr val="black"/>
                  </a:solidFill>
                  <a:latin typeface="Bookman Old Style" pitchFamily="18" charset="0"/>
                </a:rPr>
                <a:t>         </a:t>
              </a:r>
              <a:r>
                <a:rPr lang="ru-RU" sz="2200" i="1" dirty="0" smtClean="0">
                  <a:solidFill>
                    <a:prstClr val="black"/>
                  </a:solidFill>
                  <a:latin typeface="Bookman Old Style" pitchFamily="18" charset="0"/>
                </a:rPr>
                <a:t> </a:t>
              </a:r>
              <a:r>
                <a:rPr lang="en-US" sz="2200" i="1" dirty="0" smtClean="0">
                  <a:solidFill>
                    <a:prstClr val="black"/>
                  </a:solidFill>
                  <a:latin typeface="Bookman Old Style" pitchFamily="18" charset="0"/>
                </a:rPr>
                <a:t>               </a:t>
              </a:r>
              <a:r>
                <a:rPr lang="ru-RU" sz="2200" i="1" dirty="0" smtClean="0">
                  <a:solidFill>
                    <a:prstClr val="black"/>
                  </a:solidFill>
                  <a:latin typeface="Bookman Old Style" pitchFamily="18" charset="0"/>
                </a:rPr>
                <a:t>если</a:t>
              </a:r>
              <a:r>
                <a:rPr lang="en-US" sz="2200" i="1" dirty="0" smtClean="0">
                  <a:solidFill>
                    <a:prstClr val="black"/>
                  </a:solidFill>
                  <a:latin typeface="Bookman Old Style" pitchFamily="18" charset="0"/>
                </a:rPr>
                <a:t>  sin t = 0,96,  </a:t>
              </a:r>
              <a:r>
                <a:rPr lang="en-US" sz="2200" i="1" dirty="0" smtClean="0">
                  <a:solidFill>
                    <a:prstClr val="black"/>
                  </a:solidFill>
                  <a:latin typeface="+mn-lt"/>
                </a:rPr>
                <a:t>t</a:t>
              </a:r>
              <a:r>
                <a:rPr lang="ru-RU" sz="2200" i="1" dirty="0" smtClean="0">
                  <a:latin typeface="+mn-lt"/>
                </a:rPr>
                <a:t> </a:t>
              </a:r>
              <a:r>
                <a:rPr lang="ru-RU" sz="2200" dirty="0" smtClean="0">
                  <a:latin typeface="+mn-lt"/>
                </a:rPr>
                <a:t>∈</a:t>
              </a:r>
              <a:r>
                <a:rPr lang="en-US" sz="2200" dirty="0" smtClean="0">
                  <a:latin typeface="+mn-lt"/>
                </a:rPr>
                <a:t> </a:t>
              </a:r>
              <a:r>
                <a:rPr lang="en-US" sz="2200" i="1" dirty="0" smtClean="0">
                  <a:latin typeface="+mn-lt"/>
                </a:rPr>
                <a:t>(0; 0,5</a:t>
              </a:r>
              <a:r>
                <a:rPr lang="el-GR" sz="2200" i="1" dirty="0" smtClean="0">
                  <a:latin typeface="+mn-lt"/>
                </a:rPr>
                <a:t>π</a:t>
              </a:r>
              <a:r>
                <a:rPr lang="en-US" sz="2200" i="1" dirty="0" smtClean="0">
                  <a:latin typeface="+mn-lt"/>
                </a:rPr>
                <a:t>).</a:t>
              </a:r>
              <a:r>
                <a:rPr lang="ru-RU" sz="2200" i="1" dirty="0" smtClean="0">
                  <a:solidFill>
                    <a:prstClr val="black"/>
                  </a:solidFill>
                  <a:latin typeface="+mn-lt"/>
                </a:rPr>
                <a:t> </a:t>
              </a:r>
              <a:endParaRPr lang="en-US" sz="2200" i="1" dirty="0" smtClean="0">
                <a:solidFill>
                  <a:srgbClr val="C00000"/>
                </a:solidFill>
                <a:latin typeface="+mn-lt"/>
                <a:sym typeface="Symbol"/>
              </a:endParaRPr>
            </a:p>
          </p:txBody>
        </p:sp>
        <p:graphicFrame>
          <p:nvGraphicFramePr>
            <p:cNvPr id="81927" name="Object 7"/>
            <p:cNvGraphicFramePr>
              <a:graphicFrameLocks noChangeAspect="1"/>
            </p:cNvGraphicFramePr>
            <p:nvPr/>
          </p:nvGraphicFramePr>
          <p:xfrm>
            <a:off x="2462212" y="776287"/>
            <a:ext cx="1928812" cy="720725"/>
          </p:xfrm>
          <a:graphic>
            <a:graphicData uri="http://schemas.openxmlformats.org/presentationml/2006/ole">
              <p:oleObj spid="_x0000_s89090" name="Формула" r:id="rId3" imgW="1155600" imgH="431640" progId="Equation.3">
                <p:embed/>
              </p:oleObj>
            </a:graphicData>
          </a:graphic>
        </p:graphicFrame>
      </p:grpSp>
      <p:graphicFrame>
        <p:nvGraphicFramePr>
          <p:cNvPr id="16" name="Object 7"/>
          <p:cNvGraphicFramePr>
            <a:graphicFrameLocks noChangeAspect="1"/>
          </p:cNvGraphicFramePr>
          <p:nvPr/>
        </p:nvGraphicFramePr>
        <p:xfrm>
          <a:off x="969963" y="2176991"/>
          <a:ext cx="7535487" cy="2361141"/>
        </p:xfrm>
        <a:graphic>
          <a:graphicData uri="http://schemas.openxmlformats.org/presentationml/2006/ole">
            <p:oleObj spid="_x0000_s89091" name="Формула" r:id="rId4" imgW="4406760" imgH="1384200" progId="Equation.3">
              <p:embed/>
            </p:oleObj>
          </a:graphicData>
        </a:graphic>
      </p:graphicFrame>
      <p:sp>
        <p:nvSpPr>
          <p:cNvPr id="20" name="Прямоугольник 19"/>
          <p:cNvSpPr/>
          <p:nvPr/>
        </p:nvSpPr>
        <p:spPr>
          <a:xfrm>
            <a:off x="969963" y="4605764"/>
            <a:ext cx="8055504" cy="11449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4000"/>
              </a:lnSpc>
            </a:pPr>
            <a:r>
              <a:rPr lang="ru-RU" sz="2000" i="1" u="sng" dirty="0" smtClean="0">
                <a:solidFill>
                  <a:prstClr val="black"/>
                </a:solidFill>
                <a:latin typeface="Bookman Old Style" pitchFamily="18" charset="0"/>
              </a:rPr>
              <a:t>Использованы:</a:t>
            </a:r>
            <a:r>
              <a:rPr lang="ru-RU" sz="2000" i="1" dirty="0" smtClean="0">
                <a:solidFill>
                  <a:prstClr val="black"/>
                </a:solidFill>
                <a:latin typeface="Bookman Old Style" pitchFamily="18" charset="0"/>
              </a:rPr>
              <a:t> </a:t>
            </a:r>
            <a:endParaRPr lang="en-US" sz="2000" i="1" dirty="0" smtClean="0">
              <a:solidFill>
                <a:prstClr val="black"/>
              </a:solidFill>
              <a:latin typeface="Bookman Old Style" pitchFamily="18" charset="0"/>
            </a:endParaRPr>
          </a:p>
          <a:p>
            <a:pPr>
              <a:lnSpc>
                <a:spcPct val="114000"/>
              </a:lnSpc>
            </a:pPr>
            <a:r>
              <a:rPr lang="ru-RU" sz="2000" i="1" dirty="0" smtClean="0">
                <a:solidFill>
                  <a:prstClr val="black"/>
                </a:solidFill>
                <a:latin typeface="Bookman Old Style" pitchFamily="18" charset="0"/>
              </a:rPr>
              <a:t>а</a:t>
            </a:r>
            <a:r>
              <a:rPr lang="en-US" sz="2000" i="1" dirty="0" smtClean="0">
                <a:solidFill>
                  <a:prstClr val="black"/>
                </a:solidFill>
                <a:latin typeface="Bookman Old Style" pitchFamily="18" charset="0"/>
              </a:rPr>
              <a:t>)</a:t>
            </a:r>
            <a:r>
              <a:rPr lang="ru-RU" sz="2000" i="1" dirty="0" smtClean="0">
                <a:solidFill>
                  <a:prstClr val="black"/>
                </a:solidFill>
                <a:latin typeface="Bookman Old Style" pitchFamily="18" charset="0"/>
              </a:rPr>
              <a:t> формула приведения:  </a:t>
            </a:r>
            <a:r>
              <a:rPr lang="en-US" sz="2000" i="1" dirty="0" smtClean="0">
                <a:solidFill>
                  <a:srgbClr val="C00000"/>
                </a:solidFill>
                <a:latin typeface="Bookman Old Style"/>
              </a:rPr>
              <a:t>sin </a:t>
            </a:r>
            <a:r>
              <a:rPr lang="ru-RU" sz="2000" i="1" dirty="0" smtClean="0">
                <a:solidFill>
                  <a:srgbClr val="C00000"/>
                </a:solidFill>
                <a:latin typeface="Bookman Old Style"/>
              </a:rPr>
              <a:t>(</a:t>
            </a:r>
            <a:r>
              <a:rPr lang="en-US" sz="2000" i="1" dirty="0" smtClean="0">
                <a:solidFill>
                  <a:srgbClr val="C00000"/>
                </a:solidFill>
                <a:latin typeface="Bookman Old Style"/>
              </a:rPr>
              <a:t>3</a:t>
            </a:r>
            <a:r>
              <a:rPr lang="el-GR" sz="2000" i="1" dirty="0" smtClean="0">
                <a:solidFill>
                  <a:srgbClr val="C00000"/>
                </a:solidFill>
                <a:latin typeface="Bookman Old Style"/>
              </a:rPr>
              <a:t>π</a:t>
            </a:r>
            <a:r>
              <a:rPr lang="en-US" sz="2000" i="1" dirty="0" smtClean="0">
                <a:solidFill>
                  <a:srgbClr val="C00000"/>
                </a:solidFill>
                <a:latin typeface="Bookman Old Style"/>
              </a:rPr>
              <a:t>/2 </a:t>
            </a:r>
            <a:r>
              <a:rPr lang="ru-RU" sz="2000" i="1" dirty="0" smtClean="0">
                <a:solidFill>
                  <a:srgbClr val="C00000"/>
                </a:solidFill>
                <a:latin typeface="Constantia"/>
              </a:rPr>
              <a:t>−</a:t>
            </a:r>
            <a:r>
              <a:rPr lang="en-US" sz="2000" i="1" dirty="0" smtClean="0">
                <a:solidFill>
                  <a:srgbClr val="C00000"/>
                </a:solidFill>
                <a:latin typeface="Constantia"/>
              </a:rPr>
              <a:t> </a:t>
            </a:r>
            <a:r>
              <a:rPr lang="en-US" sz="2000" i="1" dirty="0" smtClean="0">
                <a:solidFill>
                  <a:srgbClr val="C00000"/>
                </a:solidFill>
                <a:latin typeface="Bookman Old Style"/>
              </a:rPr>
              <a:t>t</a:t>
            </a:r>
            <a:r>
              <a:rPr lang="ru-RU" sz="2000" i="1" dirty="0" smtClean="0">
                <a:solidFill>
                  <a:srgbClr val="C00000"/>
                </a:solidFill>
                <a:latin typeface="Bookman Old Style"/>
              </a:rPr>
              <a:t>) = </a:t>
            </a:r>
            <a:r>
              <a:rPr lang="ru-RU" sz="2000" i="1" dirty="0" smtClean="0">
                <a:solidFill>
                  <a:srgbClr val="C00000"/>
                </a:solidFill>
                <a:latin typeface="Constantia"/>
              </a:rPr>
              <a:t>−</a:t>
            </a:r>
            <a:r>
              <a:rPr lang="ru-RU" sz="2000" i="1" dirty="0" smtClean="0">
                <a:solidFill>
                  <a:srgbClr val="C00000"/>
                </a:solidFill>
                <a:latin typeface="Bookman Old Style"/>
              </a:rPr>
              <a:t> </a:t>
            </a:r>
            <a:r>
              <a:rPr lang="en-US" sz="2000" i="1" dirty="0" err="1" smtClean="0">
                <a:solidFill>
                  <a:srgbClr val="C00000"/>
                </a:solidFill>
                <a:latin typeface="Bookman Old Style"/>
              </a:rPr>
              <a:t>cos</a:t>
            </a:r>
            <a:r>
              <a:rPr lang="en-US" sz="2000" i="1" dirty="0" smtClean="0">
                <a:solidFill>
                  <a:srgbClr val="C00000"/>
                </a:solidFill>
                <a:latin typeface="Bookman Old Style"/>
              </a:rPr>
              <a:t> t</a:t>
            </a:r>
            <a:endParaRPr lang="ru-RU" sz="2000" i="1" dirty="0" smtClean="0">
              <a:solidFill>
                <a:srgbClr val="C00000"/>
              </a:solidFill>
              <a:latin typeface="Bookman Old Style"/>
            </a:endParaRPr>
          </a:p>
          <a:p>
            <a:pPr>
              <a:lnSpc>
                <a:spcPct val="114000"/>
              </a:lnSpc>
            </a:pPr>
            <a:r>
              <a:rPr lang="ru-RU" sz="2000" i="1" dirty="0" smtClean="0">
                <a:latin typeface="Bookman Old Style"/>
              </a:rPr>
              <a:t>б) </a:t>
            </a:r>
            <a:r>
              <a:rPr lang="ru-RU" sz="2000" i="1" dirty="0" smtClean="0">
                <a:solidFill>
                  <a:prstClr val="black"/>
                </a:solidFill>
                <a:latin typeface="Bookman Old Style" pitchFamily="18" charset="0"/>
              </a:rPr>
              <a:t>тождество:</a:t>
            </a:r>
            <a:r>
              <a:rPr lang="en-US" sz="2000" i="1" dirty="0" smtClean="0">
                <a:solidFill>
                  <a:prstClr val="black"/>
                </a:solidFill>
                <a:latin typeface="Bookman Old Style" pitchFamily="18" charset="0"/>
              </a:rPr>
              <a:t>  </a:t>
            </a:r>
            <a:r>
              <a:rPr lang="en-US" sz="2000" i="1" dirty="0" smtClean="0">
                <a:solidFill>
                  <a:srgbClr val="C00000"/>
                </a:solidFill>
                <a:latin typeface="Bookman Old Style"/>
              </a:rPr>
              <a:t>sin</a:t>
            </a:r>
            <a:r>
              <a:rPr lang="en-US" sz="2000" i="1" baseline="30000" dirty="0" smtClean="0">
                <a:solidFill>
                  <a:srgbClr val="C00000"/>
                </a:solidFill>
                <a:latin typeface="Bookman Old Style"/>
              </a:rPr>
              <a:t>2</a:t>
            </a:r>
            <a:r>
              <a:rPr lang="en-US" sz="2000" i="1" dirty="0" smtClean="0">
                <a:solidFill>
                  <a:srgbClr val="C00000"/>
                </a:solidFill>
                <a:latin typeface="Bookman Old Style"/>
              </a:rPr>
              <a:t> t + cos</a:t>
            </a:r>
            <a:r>
              <a:rPr lang="en-US" sz="2000" i="1" baseline="30000" dirty="0" smtClean="0">
                <a:solidFill>
                  <a:srgbClr val="C00000"/>
                </a:solidFill>
                <a:latin typeface="Bookman Old Style"/>
              </a:rPr>
              <a:t>2</a:t>
            </a:r>
            <a:r>
              <a:rPr lang="en-US" sz="2000" i="1" dirty="0" smtClean="0">
                <a:solidFill>
                  <a:srgbClr val="C00000"/>
                </a:solidFill>
                <a:latin typeface="Bookman Old Style"/>
              </a:rPr>
              <a:t> t = 1</a:t>
            </a:r>
            <a:r>
              <a:rPr lang="en-US" sz="2000" i="1" dirty="0" smtClean="0">
                <a:latin typeface="Bookman Old Style" pitchFamily="18" charset="0"/>
              </a:rPr>
              <a:t>.</a:t>
            </a:r>
            <a:endParaRPr lang="ru-RU" sz="2000" dirty="0"/>
          </a:p>
        </p:txBody>
      </p:sp>
      <p:sp>
        <p:nvSpPr>
          <p:cNvPr id="21" name="Скругленный прямоугольник 20"/>
          <p:cNvSpPr/>
          <p:nvPr/>
        </p:nvSpPr>
        <p:spPr bwMode="auto">
          <a:xfrm>
            <a:off x="5147732" y="3979333"/>
            <a:ext cx="567267" cy="321733"/>
          </a:xfrm>
          <a:prstGeom prst="roundRect">
            <a:avLst/>
          </a:prstGeom>
          <a:noFill/>
          <a:ln w="2857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 bwMode="auto">
          <a:xfrm>
            <a:off x="569913" y="325438"/>
            <a:ext cx="8001000" cy="7074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r>
              <a:rPr lang="ru-RU" sz="3600" i="1" dirty="0" smtClean="0">
                <a:solidFill>
                  <a:srgbClr val="C00000"/>
                </a:solidFill>
                <a:latin typeface="Bookman Old Style" pitchFamily="18" charset="0"/>
              </a:rPr>
              <a:t>Задания открытого банка задач</a:t>
            </a:r>
            <a:endParaRPr lang="en-US" sz="3600" b="1" i="1" dirty="0" smtClean="0">
              <a:solidFill>
                <a:srgbClr val="C00000"/>
              </a:solidFill>
              <a:latin typeface="Bookman Old Style" pitchFamily="18" charset="0"/>
            </a:endParaRPr>
          </a:p>
        </p:txBody>
      </p:sp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993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5" name="Прямоугольник 24"/>
          <p:cNvSpPr/>
          <p:nvPr/>
        </p:nvSpPr>
        <p:spPr>
          <a:xfrm>
            <a:off x="357737" y="1664761"/>
            <a:ext cx="164253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lvl="0" indent="-514350"/>
            <a:r>
              <a:rPr lang="ru-RU" sz="2400" i="1" dirty="0" smtClean="0">
                <a:solidFill>
                  <a:schemeClr val="accent2">
                    <a:lumMod val="75000"/>
                  </a:schemeClr>
                </a:solidFill>
                <a:latin typeface="Bookman Old Style" pitchFamily="18" charset="0"/>
              </a:rPr>
              <a:t>Решение. </a:t>
            </a:r>
            <a:endParaRPr lang="en-US" sz="2400" i="1" dirty="0" smtClean="0">
              <a:solidFill>
                <a:schemeClr val="accent2">
                  <a:lumMod val="75000"/>
                </a:schemeClr>
              </a:solidFill>
              <a:latin typeface="Bookman Old Style" pitchFamily="18" charset="0"/>
              <a:sym typeface="Symbol"/>
            </a:endParaRPr>
          </a:p>
        </p:txBody>
      </p:sp>
      <p:grpSp>
        <p:nvGrpSpPr>
          <p:cNvPr id="2" name="Группа 15"/>
          <p:cNvGrpSpPr/>
          <p:nvPr/>
        </p:nvGrpSpPr>
        <p:grpSpPr>
          <a:xfrm>
            <a:off x="412241" y="971549"/>
            <a:ext cx="8630159" cy="720725"/>
            <a:chOff x="446107" y="776816"/>
            <a:chExt cx="8630159" cy="720725"/>
          </a:xfrm>
        </p:grpSpPr>
        <p:sp>
          <p:nvSpPr>
            <p:cNvPr id="29" name="Прямоугольник 28"/>
            <p:cNvSpPr/>
            <p:nvPr/>
          </p:nvSpPr>
          <p:spPr>
            <a:xfrm>
              <a:off x="446107" y="911228"/>
              <a:ext cx="8630159" cy="43088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514350" lvl="0" indent="-514350"/>
              <a:r>
                <a:rPr lang="en-US" sz="2200" i="1" dirty="0" smtClean="0">
                  <a:solidFill>
                    <a:prstClr val="black"/>
                  </a:solidFill>
                  <a:latin typeface="Bookman Old Style" pitchFamily="18" charset="0"/>
                </a:rPr>
                <a:t>16</a:t>
              </a:r>
              <a:r>
                <a:rPr lang="ru-RU" sz="2200" i="1" dirty="0" smtClean="0">
                  <a:solidFill>
                    <a:prstClr val="black"/>
                  </a:solidFill>
                  <a:latin typeface="Bookman Old Style" pitchFamily="18" charset="0"/>
                </a:rPr>
                <a:t>. Н</a:t>
              </a:r>
              <a:r>
                <a:rPr lang="ru-RU" sz="2200" i="1" dirty="0" smtClean="0">
                  <a:solidFill>
                    <a:prstClr val="black"/>
                  </a:solidFill>
                  <a:latin typeface="Bookman Old Style" pitchFamily="18" charset="0"/>
                </a:rPr>
                <a:t>айдите</a:t>
              </a:r>
              <a:r>
                <a:rPr lang="en-US" sz="2200" i="1" dirty="0" smtClean="0">
                  <a:solidFill>
                    <a:prstClr val="black"/>
                  </a:solidFill>
                  <a:latin typeface="Bookman Old Style" pitchFamily="18" charset="0"/>
                </a:rPr>
                <a:t>         </a:t>
              </a:r>
              <a:r>
                <a:rPr lang="ru-RU" sz="2200" i="1" dirty="0" smtClean="0">
                  <a:solidFill>
                    <a:prstClr val="black"/>
                  </a:solidFill>
                  <a:latin typeface="Bookman Old Style" pitchFamily="18" charset="0"/>
                </a:rPr>
                <a:t> </a:t>
              </a:r>
              <a:r>
                <a:rPr lang="en-US" sz="2200" i="1" dirty="0" smtClean="0">
                  <a:solidFill>
                    <a:prstClr val="black"/>
                  </a:solidFill>
                  <a:latin typeface="Bookman Old Style" pitchFamily="18" charset="0"/>
                </a:rPr>
                <a:t>         </a:t>
              </a:r>
              <a:r>
                <a:rPr lang="ru-RU" sz="2200" i="1" dirty="0" smtClean="0">
                  <a:solidFill>
                    <a:prstClr val="black"/>
                  </a:solidFill>
                  <a:latin typeface="Bookman Old Style" pitchFamily="18" charset="0"/>
                </a:rPr>
                <a:t> если</a:t>
              </a:r>
              <a:r>
                <a:rPr lang="en-US" sz="2200" i="1" dirty="0" smtClean="0">
                  <a:solidFill>
                    <a:prstClr val="black"/>
                  </a:solidFill>
                  <a:latin typeface="Bookman Old Style" pitchFamily="18" charset="0"/>
                </a:rPr>
                <a:t>  </a:t>
              </a:r>
              <a:r>
                <a:rPr lang="en-US" sz="2200" i="1" dirty="0" err="1" smtClean="0">
                  <a:solidFill>
                    <a:prstClr val="black"/>
                  </a:solidFill>
                  <a:latin typeface="Bookman Old Style" pitchFamily="18" charset="0"/>
                </a:rPr>
                <a:t>tg</a:t>
              </a:r>
              <a:r>
                <a:rPr lang="en-US" sz="2200" i="1" dirty="0" smtClean="0">
                  <a:solidFill>
                    <a:prstClr val="black"/>
                  </a:solidFill>
                  <a:latin typeface="Bookman Old Style" pitchFamily="18" charset="0"/>
                </a:rPr>
                <a:t> t = 0,</a:t>
              </a:r>
              <a:r>
                <a:rPr lang="ru-RU" sz="2200" i="1" dirty="0" smtClean="0">
                  <a:solidFill>
                    <a:prstClr val="black"/>
                  </a:solidFill>
                  <a:latin typeface="Bookman Old Style" pitchFamily="18" charset="0"/>
                </a:rPr>
                <a:t>1</a:t>
              </a:r>
              <a:r>
                <a:rPr lang="en-US" sz="2200" i="1" dirty="0" smtClean="0">
                  <a:solidFill>
                    <a:prstClr val="black"/>
                  </a:solidFill>
                  <a:latin typeface="Bookman Old Style" pitchFamily="18" charset="0"/>
                </a:rPr>
                <a:t>.</a:t>
              </a:r>
              <a:endParaRPr lang="en-US" sz="2200" i="1" dirty="0" smtClean="0">
                <a:solidFill>
                  <a:srgbClr val="C00000"/>
                </a:solidFill>
                <a:latin typeface="+mn-lt"/>
                <a:sym typeface="Symbol"/>
              </a:endParaRPr>
            </a:p>
          </p:txBody>
        </p:sp>
        <p:graphicFrame>
          <p:nvGraphicFramePr>
            <p:cNvPr id="81927" name="Object 7"/>
            <p:cNvGraphicFramePr>
              <a:graphicFrameLocks noChangeAspect="1"/>
            </p:cNvGraphicFramePr>
            <p:nvPr/>
          </p:nvGraphicFramePr>
          <p:xfrm>
            <a:off x="2555875" y="776816"/>
            <a:ext cx="1420813" cy="720725"/>
          </p:xfrm>
          <a:graphic>
            <a:graphicData uri="http://schemas.openxmlformats.org/presentationml/2006/ole">
              <p:oleObj spid="_x0000_s90114" name="Формула" r:id="rId3" imgW="850680" imgH="431640" progId="Equation.3">
                <p:embed/>
              </p:oleObj>
            </a:graphicData>
          </a:graphic>
        </p:graphicFrame>
      </p:grpSp>
      <p:sp>
        <p:nvSpPr>
          <p:cNvPr id="20" name="Прямоугольник 19"/>
          <p:cNvSpPr/>
          <p:nvPr/>
        </p:nvSpPr>
        <p:spPr>
          <a:xfrm>
            <a:off x="969963" y="2895497"/>
            <a:ext cx="7818437" cy="11449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4000"/>
              </a:lnSpc>
            </a:pPr>
            <a:r>
              <a:rPr lang="ru-RU" sz="2000" i="1" u="sng" dirty="0" smtClean="0">
                <a:solidFill>
                  <a:prstClr val="black"/>
                </a:solidFill>
                <a:latin typeface="Bookman Old Style" pitchFamily="18" charset="0"/>
              </a:rPr>
              <a:t>Использованы:</a:t>
            </a:r>
            <a:r>
              <a:rPr lang="ru-RU" sz="2000" i="1" dirty="0" smtClean="0">
                <a:solidFill>
                  <a:prstClr val="black"/>
                </a:solidFill>
                <a:latin typeface="Bookman Old Style" pitchFamily="18" charset="0"/>
              </a:rPr>
              <a:t> </a:t>
            </a:r>
            <a:endParaRPr lang="en-US" sz="2000" i="1" dirty="0" smtClean="0">
              <a:solidFill>
                <a:prstClr val="black"/>
              </a:solidFill>
              <a:latin typeface="Bookman Old Style" pitchFamily="18" charset="0"/>
            </a:endParaRPr>
          </a:p>
          <a:p>
            <a:pPr>
              <a:lnSpc>
                <a:spcPct val="114000"/>
              </a:lnSpc>
            </a:pPr>
            <a:r>
              <a:rPr lang="ru-RU" sz="2000" i="1" dirty="0" smtClean="0">
                <a:solidFill>
                  <a:prstClr val="black"/>
                </a:solidFill>
                <a:latin typeface="Bookman Old Style" pitchFamily="18" charset="0"/>
              </a:rPr>
              <a:t>а</a:t>
            </a:r>
            <a:r>
              <a:rPr lang="en-US" sz="2000" i="1" dirty="0" smtClean="0">
                <a:solidFill>
                  <a:prstClr val="black"/>
                </a:solidFill>
                <a:latin typeface="Bookman Old Style" pitchFamily="18" charset="0"/>
              </a:rPr>
              <a:t>)</a:t>
            </a:r>
            <a:r>
              <a:rPr lang="ru-RU" sz="2000" i="1" dirty="0" smtClean="0">
                <a:solidFill>
                  <a:prstClr val="black"/>
                </a:solidFill>
                <a:latin typeface="Bookman Old Style" pitchFamily="18" charset="0"/>
              </a:rPr>
              <a:t> формула приведения:  </a:t>
            </a:r>
            <a:r>
              <a:rPr lang="en-US" sz="2000" i="1" dirty="0" err="1" smtClean="0">
                <a:solidFill>
                  <a:srgbClr val="C00000"/>
                </a:solidFill>
                <a:latin typeface="Bookman Old Style"/>
              </a:rPr>
              <a:t>tg</a:t>
            </a:r>
            <a:r>
              <a:rPr lang="en-US" sz="2000" i="1" dirty="0" smtClean="0">
                <a:solidFill>
                  <a:srgbClr val="C00000"/>
                </a:solidFill>
                <a:latin typeface="Bookman Old Style"/>
              </a:rPr>
              <a:t> </a:t>
            </a:r>
            <a:r>
              <a:rPr lang="ru-RU" sz="2000" i="1" dirty="0" smtClean="0">
                <a:solidFill>
                  <a:srgbClr val="C00000"/>
                </a:solidFill>
                <a:latin typeface="Bookman Old Style"/>
              </a:rPr>
              <a:t>(</a:t>
            </a:r>
            <a:r>
              <a:rPr lang="en-US" sz="2000" i="1" dirty="0" smtClean="0">
                <a:solidFill>
                  <a:srgbClr val="C00000"/>
                </a:solidFill>
                <a:latin typeface="Bookman Old Style"/>
              </a:rPr>
              <a:t>5</a:t>
            </a:r>
            <a:r>
              <a:rPr lang="el-GR" sz="2000" i="1" dirty="0" smtClean="0">
                <a:solidFill>
                  <a:srgbClr val="C00000"/>
                </a:solidFill>
                <a:latin typeface="Bookman Old Style"/>
              </a:rPr>
              <a:t>π</a:t>
            </a:r>
            <a:r>
              <a:rPr lang="en-US" sz="2000" i="1" dirty="0" smtClean="0">
                <a:solidFill>
                  <a:srgbClr val="C00000"/>
                </a:solidFill>
                <a:latin typeface="Bookman Old Style"/>
              </a:rPr>
              <a:t>/2 </a:t>
            </a:r>
            <a:r>
              <a:rPr lang="en-US" sz="2000" i="1" dirty="0" smtClean="0">
                <a:solidFill>
                  <a:srgbClr val="C00000"/>
                </a:solidFill>
                <a:latin typeface="Constantia"/>
              </a:rPr>
              <a:t>+ </a:t>
            </a:r>
            <a:r>
              <a:rPr lang="en-US" sz="2000" i="1" dirty="0" smtClean="0">
                <a:solidFill>
                  <a:srgbClr val="C00000"/>
                </a:solidFill>
                <a:latin typeface="Bookman Old Style"/>
              </a:rPr>
              <a:t>t</a:t>
            </a:r>
            <a:r>
              <a:rPr lang="ru-RU" sz="2000" i="1" dirty="0" smtClean="0">
                <a:solidFill>
                  <a:srgbClr val="C00000"/>
                </a:solidFill>
                <a:latin typeface="Bookman Old Style"/>
              </a:rPr>
              <a:t>) = </a:t>
            </a:r>
            <a:r>
              <a:rPr lang="ru-RU" sz="2000" i="1" dirty="0" smtClean="0">
                <a:solidFill>
                  <a:srgbClr val="C00000"/>
                </a:solidFill>
                <a:latin typeface="Constantia"/>
              </a:rPr>
              <a:t>−</a:t>
            </a:r>
            <a:r>
              <a:rPr lang="ru-RU" sz="2000" i="1" dirty="0" smtClean="0">
                <a:solidFill>
                  <a:srgbClr val="C00000"/>
                </a:solidFill>
                <a:latin typeface="Bookman Old Style"/>
              </a:rPr>
              <a:t> </a:t>
            </a:r>
            <a:r>
              <a:rPr lang="en-US" sz="2000" i="1" dirty="0" err="1" smtClean="0">
                <a:solidFill>
                  <a:srgbClr val="C00000"/>
                </a:solidFill>
                <a:latin typeface="Bookman Old Style"/>
              </a:rPr>
              <a:t>ctg</a:t>
            </a:r>
            <a:r>
              <a:rPr lang="en-US" sz="2000" i="1" dirty="0" smtClean="0">
                <a:solidFill>
                  <a:srgbClr val="C00000"/>
                </a:solidFill>
                <a:latin typeface="Bookman Old Style"/>
              </a:rPr>
              <a:t> </a:t>
            </a:r>
            <a:r>
              <a:rPr lang="en-US" sz="2000" i="1" dirty="0" smtClean="0">
                <a:solidFill>
                  <a:srgbClr val="C00000"/>
                </a:solidFill>
                <a:latin typeface="Bookman Old Style"/>
              </a:rPr>
              <a:t>t</a:t>
            </a:r>
            <a:endParaRPr lang="ru-RU" sz="2000" i="1" dirty="0" smtClean="0">
              <a:solidFill>
                <a:srgbClr val="C00000"/>
              </a:solidFill>
              <a:latin typeface="Bookman Old Style"/>
            </a:endParaRPr>
          </a:p>
          <a:p>
            <a:pPr>
              <a:lnSpc>
                <a:spcPct val="114000"/>
              </a:lnSpc>
            </a:pPr>
            <a:r>
              <a:rPr lang="ru-RU" sz="2000" i="1" dirty="0" smtClean="0">
                <a:latin typeface="Bookman Old Style"/>
              </a:rPr>
              <a:t>б) </a:t>
            </a:r>
            <a:r>
              <a:rPr lang="ru-RU" sz="2000" i="1" dirty="0" smtClean="0">
                <a:solidFill>
                  <a:prstClr val="black"/>
                </a:solidFill>
                <a:latin typeface="Bookman Old Style" pitchFamily="18" charset="0"/>
              </a:rPr>
              <a:t>тождество:</a:t>
            </a:r>
            <a:r>
              <a:rPr lang="en-US" sz="2000" i="1" dirty="0" smtClean="0">
                <a:solidFill>
                  <a:prstClr val="black"/>
                </a:solidFill>
                <a:latin typeface="Bookman Old Style" pitchFamily="18" charset="0"/>
              </a:rPr>
              <a:t>  </a:t>
            </a:r>
            <a:r>
              <a:rPr lang="en-US" sz="2000" i="1" dirty="0" err="1" smtClean="0">
                <a:solidFill>
                  <a:srgbClr val="C00000"/>
                </a:solidFill>
                <a:latin typeface="Bookman Old Style"/>
              </a:rPr>
              <a:t>tg</a:t>
            </a:r>
            <a:r>
              <a:rPr lang="en-US" sz="2000" i="1" dirty="0" smtClean="0">
                <a:solidFill>
                  <a:srgbClr val="C00000"/>
                </a:solidFill>
                <a:latin typeface="Bookman Old Style"/>
              </a:rPr>
              <a:t> </a:t>
            </a:r>
            <a:r>
              <a:rPr lang="en-US" sz="2000" i="1" dirty="0" smtClean="0">
                <a:solidFill>
                  <a:srgbClr val="C00000"/>
                </a:solidFill>
                <a:latin typeface="Bookman Old Style"/>
              </a:rPr>
              <a:t>t </a:t>
            </a:r>
            <a:r>
              <a:rPr lang="en-US" sz="2000" i="1" dirty="0" smtClean="0">
                <a:solidFill>
                  <a:srgbClr val="C00000"/>
                </a:solidFill>
                <a:latin typeface="Bookman Old Style"/>
              </a:rPr>
              <a:t>· </a:t>
            </a:r>
            <a:r>
              <a:rPr lang="en-US" sz="2000" i="1" dirty="0" err="1" smtClean="0">
                <a:solidFill>
                  <a:srgbClr val="C00000"/>
                </a:solidFill>
                <a:latin typeface="Bookman Old Style"/>
              </a:rPr>
              <a:t>ctg</a:t>
            </a:r>
            <a:r>
              <a:rPr lang="en-US" sz="2000" i="1" dirty="0" smtClean="0">
                <a:solidFill>
                  <a:srgbClr val="C00000"/>
                </a:solidFill>
                <a:latin typeface="Bookman Old Style"/>
              </a:rPr>
              <a:t> </a:t>
            </a:r>
            <a:r>
              <a:rPr lang="en-US" sz="2000" i="1" dirty="0" smtClean="0">
                <a:solidFill>
                  <a:srgbClr val="C00000"/>
                </a:solidFill>
                <a:latin typeface="Bookman Old Style"/>
              </a:rPr>
              <a:t>t = 1</a:t>
            </a:r>
            <a:r>
              <a:rPr lang="en-US" sz="2000" i="1" dirty="0" smtClean="0">
                <a:latin typeface="Bookman Old Style" pitchFamily="18" charset="0"/>
              </a:rPr>
              <a:t>.</a:t>
            </a:r>
            <a:endParaRPr lang="ru-RU" sz="2000" dirty="0"/>
          </a:p>
        </p:txBody>
      </p:sp>
      <p:sp>
        <p:nvSpPr>
          <p:cNvPr id="21" name="Скругленный прямоугольник 20"/>
          <p:cNvSpPr/>
          <p:nvPr/>
        </p:nvSpPr>
        <p:spPr bwMode="auto">
          <a:xfrm>
            <a:off x="8153399" y="2277533"/>
            <a:ext cx="567267" cy="321733"/>
          </a:xfrm>
          <a:prstGeom prst="roundRect">
            <a:avLst/>
          </a:prstGeom>
          <a:noFill/>
          <a:ln w="2857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graphicFrame>
        <p:nvGraphicFramePr>
          <p:cNvPr id="18" name="Object 7"/>
          <p:cNvGraphicFramePr>
            <a:graphicFrameLocks noChangeAspect="1"/>
          </p:cNvGraphicFramePr>
          <p:nvPr/>
        </p:nvGraphicFramePr>
        <p:xfrm>
          <a:off x="969963" y="2084268"/>
          <a:ext cx="7823201" cy="742950"/>
        </p:xfrm>
        <a:graphic>
          <a:graphicData uri="http://schemas.openxmlformats.org/presentationml/2006/ole">
            <p:oleObj spid="_x0000_s90120" name="Формула" r:id="rId4" imgW="4686120" imgH="4442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 bwMode="auto">
          <a:xfrm>
            <a:off x="569913" y="325438"/>
            <a:ext cx="8001000" cy="7074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r>
              <a:rPr lang="ru-RU" sz="3600" i="1" dirty="0" smtClean="0">
                <a:solidFill>
                  <a:srgbClr val="C00000"/>
                </a:solidFill>
                <a:latin typeface="Bookman Old Style" pitchFamily="18" charset="0"/>
              </a:rPr>
              <a:t>Задания открытого банка задач</a:t>
            </a:r>
            <a:endParaRPr lang="en-US" sz="3600" b="1" i="1" dirty="0" smtClean="0">
              <a:solidFill>
                <a:srgbClr val="C00000"/>
              </a:solidFill>
              <a:latin typeface="Bookman Old Style" pitchFamily="18" charset="0"/>
            </a:endParaRPr>
          </a:p>
        </p:txBody>
      </p:sp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993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5" name="Прямоугольник 24"/>
          <p:cNvSpPr/>
          <p:nvPr/>
        </p:nvSpPr>
        <p:spPr>
          <a:xfrm>
            <a:off x="357737" y="1664761"/>
            <a:ext cx="164253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lvl="0" indent="-514350"/>
            <a:r>
              <a:rPr lang="ru-RU" sz="2400" i="1" dirty="0" smtClean="0">
                <a:solidFill>
                  <a:schemeClr val="accent2">
                    <a:lumMod val="75000"/>
                  </a:schemeClr>
                </a:solidFill>
                <a:latin typeface="Bookman Old Style" pitchFamily="18" charset="0"/>
              </a:rPr>
              <a:t>Решение. </a:t>
            </a:r>
            <a:endParaRPr lang="en-US" sz="2400" i="1" dirty="0" smtClean="0">
              <a:solidFill>
                <a:schemeClr val="accent2">
                  <a:lumMod val="75000"/>
                </a:schemeClr>
              </a:solidFill>
              <a:latin typeface="Bookman Old Style" pitchFamily="18" charset="0"/>
              <a:sym typeface="Symbol"/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412241" y="1105961"/>
            <a:ext cx="8630159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lvl="0" indent="-514350"/>
            <a:r>
              <a:rPr lang="en-US" sz="2200" i="1" dirty="0" smtClean="0">
                <a:solidFill>
                  <a:prstClr val="black"/>
                </a:solidFill>
                <a:latin typeface="+mn-lt"/>
              </a:rPr>
              <a:t>17</a:t>
            </a:r>
            <a:r>
              <a:rPr lang="ru-RU" sz="2200" i="1" dirty="0" smtClean="0">
                <a:solidFill>
                  <a:prstClr val="black"/>
                </a:solidFill>
                <a:latin typeface="+mn-lt"/>
              </a:rPr>
              <a:t>. Н</a:t>
            </a:r>
            <a:r>
              <a:rPr lang="ru-RU" sz="2200" i="1" dirty="0" smtClean="0">
                <a:solidFill>
                  <a:prstClr val="black"/>
                </a:solidFill>
                <a:latin typeface="+mn-lt"/>
              </a:rPr>
              <a:t>айдите</a:t>
            </a:r>
            <a:r>
              <a:rPr lang="en-US" sz="2200" i="1" dirty="0" smtClean="0">
                <a:solidFill>
                  <a:prstClr val="black"/>
                </a:solidFill>
                <a:latin typeface="+mn-lt"/>
              </a:rPr>
              <a:t> tg</a:t>
            </a:r>
            <a:r>
              <a:rPr lang="en-US" sz="2200" i="1" baseline="30000" dirty="0" smtClean="0">
                <a:solidFill>
                  <a:prstClr val="black"/>
                </a:solidFill>
                <a:latin typeface="+mn-lt"/>
              </a:rPr>
              <a:t>2 </a:t>
            </a:r>
            <a:r>
              <a:rPr lang="en-US" sz="2200" i="1" dirty="0" smtClean="0">
                <a:solidFill>
                  <a:prstClr val="black"/>
                </a:solidFill>
                <a:latin typeface="+mn-lt"/>
              </a:rPr>
              <a:t>t, </a:t>
            </a:r>
            <a:r>
              <a:rPr lang="ru-RU" sz="2200" i="1" dirty="0" smtClean="0">
                <a:solidFill>
                  <a:prstClr val="black"/>
                </a:solidFill>
                <a:latin typeface="+mn-lt"/>
              </a:rPr>
              <a:t>если</a:t>
            </a:r>
            <a:r>
              <a:rPr lang="en-US" sz="2200" i="1" dirty="0" smtClean="0">
                <a:solidFill>
                  <a:prstClr val="black"/>
                </a:solidFill>
                <a:latin typeface="+mn-lt"/>
              </a:rPr>
              <a:t>  5sin</a:t>
            </a:r>
            <a:r>
              <a:rPr lang="en-US" sz="2200" i="1" baseline="30000" dirty="0" smtClean="0">
                <a:solidFill>
                  <a:prstClr val="black"/>
                </a:solidFill>
                <a:latin typeface="+mn-lt"/>
              </a:rPr>
              <a:t>2</a:t>
            </a:r>
            <a:r>
              <a:rPr lang="en-US" sz="2200" i="1" dirty="0" smtClean="0">
                <a:solidFill>
                  <a:prstClr val="black"/>
                </a:solidFill>
                <a:latin typeface="+mn-lt"/>
              </a:rPr>
              <a:t> t + 12cos</a:t>
            </a:r>
            <a:r>
              <a:rPr lang="en-US" sz="2200" i="1" baseline="30000" dirty="0" smtClean="0">
                <a:solidFill>
                  <a:prstClr val="black"/>
                </a:solidFill>
                <a:latin typeface="+mn-lt"/>
              </a:rPr>
              <a:t>2</a:t>
            </a:r>
            <a:r>
              <a:rPr lang="en-US" sz="2200" i="1" dirty="0" smtClean="0">
                <a:solidFill>
                  <a:prstClr val="black"/>
                </a:solidFill>
                <a:latin typeface="+mn-lt"/>
              </a:rPr>
              <a:t> t = 6.</a:t>
            </a:r>
            <a:endParaRPr lang="en-US" sz="2200" i="1" dirty="0" smtClean="0">
              <a:solidFill>
                <a:srgbClr val="C00000"/>
              </a:solidFill>
              <a:latin typeface="+mn-lt"/>
              <a:sym typeface="Symbol"/>
            </a:endParaRPr>
          </a:p>
        </p:txBody>
      </p:sp>
      <p:sp>
        <p:nvSpPr>
          <p:cNvPr id="21" name="Скругленный прямоугольник 20"/>
          <p:cNvSpPr/>
          <p:nvPr/>
        </p:nvSpPr>
        <p:spPr bwMode="auto">
          <a:xfrm>
            <a:off x="1718734" y="5325533"/>
            <a:ext cx="270934" cy="321733"/>
          </a:xfrm>
          <a:prstGeom prst="roundRect">
            <a:avLst/>
          </a:prstGeom>
          <a:noFill/>
          <a:ln w="2857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graphicFrame>
        <p:nvGraphicFramePr>
          <p:cNvPr id="91143" name="Object 8"/>
          <p:cNvGraphicFramePr>
            <a:graphicFrameLocks noChangeAspect="1"/>
          </p:cNvGraphicFramePr>
          <p:nvPr/>
        </p:nvGraphicFramePr>
        <p:xfrm>
          <a:off x="987425" y="2131484"/>
          <a:ext cx="3822700" cy="3554413"/>
        </p:xfrm>
        <a:graphic>
          <a:graphicData uri="http://schemas.openxmlformats.org/presentationml/2006/ole">
            <p:oleObj spid="_x0000_s91143" name="Формула" r:id="rId3" imgW="2234880" imgH="2082600" progId="Equation.3">
              <p:embed/>
            </p:oleObj>
          </a:graphicData>
        </a:graphic>
      </p:graphicFrame>
      <p:grpSp>
        <p:nvGrpSpPr>
          <p:cNvPr id="30" name="Группа 29"/>
          <p:cNvGrpSpPr/>
          <p:nvPr/>
        </p:nvGrpSpPr>
        <p:grpSpPr>
          <a:xfrm>
            <a:off x="987425" y="5702271"/>
            <a:ext cx="6189134" cy="763647"/>
            <a:chOff x="1210733" y="5431337"/>
            <a:chExt cx="6189134" cy="763647"/>
          </a:xfrm>
        </p:grpSpPr>
        <p:sp>
          <p:nvSpPr>
            <p:cNvPr id="20" name="Прямоугольник 19"/>
            <p:cNvSpPr/>
            <p:nvPr/>
          </p:nvSpPr>
          <p:spPr>
            <a:xfrm>
              <a:off x="1210733" y="5602272"/>
              <a:ext cx="6189134" cy="44319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14000"/>
                </a:lnSpc>
              </a:pPr>
              <a:r>
                <a:rPr lang="ru-RU" sz="2000" i="1" u="sng" dirty="0" smtClean="0">
                  <a:solidFill>
                    <a:prstClr val="black"/>
                  </a:solidFill>
                  <a:latin typeface="Bookman Old Style" pitchFamily="18" charset="0"/>
                </a:rPr>
                <a:t>Использовано</a:t>
              </a:r>
              <a:r>
                <a:rPr lang="ru-RU" sz="2000" i="1" dirty="0" smtClean="0">
                  <a:solidFill>
                    <a:prstClr val="black"/>
                  </a:solidFill>
                  <a:latin typeface="Bookman Old Style" pitchFamily="18" charset="0"/>
                </a:rPr>
                <a:t> тождество:</a:t>
              </a:r>
              <a:r>
                <a:rPr lang="en-US" sz="2000" i="1" dirty="0" smtClean="0">
                  <a:solidFill>
                    <a:prstClr val="black"/>
                  </a:solidFill>
                  <a:latin typeface="Bookman Old Style" pitchFamily="18" charset="0"/>
                </a:rPr>
                <a:t> </a:t>
              </a:r>
              <a:r>
                <a:rPr lang="en-US" sz="2000" i="1" dirty="0" smtClean="0">
                  <a:solidFill>
                    <a:srgbClr val="C00000"/>
                  </a:solidFill>
                  <a:latin typeface="Bookman Old Style"/>
                </a:rPr>
                <a:t>tg</a:t>
              </a:r>
              <a:r>
                <a:rPr lang="en-US" sz="2000" i="1" baseline="30000" dirty="0" smtClean="0">
                  <a:solidFill>
                    <a:srgbClr val="C00000"/>
                  </a:solidFill>
                  <a:latin typeface="Bookman Old Style"/>
                </a:rPr>
                <a:t>2</a:t>
              </a:r>
              <a:r>
                <a:rPr lang="en-US" sz="2000" i="1" dirty="0" smtClean="0">
                  <a:solidFill>
                    <a:srgbClr val="C00000"/>
                  </a:solidFill>
                  <a:latin typeface="Bookman Old Style"/>
                </a:rPr>
                <a:t> </a:t>
              </a:r>
              <a:r>
                <a:rPr lang="en-US" sz="2000" i="1" dirty="0" smtClean="0">
                  <a:solidFill>
                    <a:srgbClr val="C00000"/>
                  </a:solidFill>
                  <a:latin typeface="Bookman Old Style"/>
                </a:rPr>
                <a:t>t </a:t>
              </a:r>
              <a:r>
                <a:rPr lang="en-US" sz="2000" i="1" dirty="0" smtClean="0">
                  <a:solidFill>
                    <a:srgbClr val="C00000"/>
                  </a:solidFill>
                  <a:latin typeface="Bookman Old Style"/>
                </a:rPr>
                <a:t>+ 1 =          </a:t>
              </a:r>
              <a:r>
                <a:rPr lang="en-US" sz="2000" i="1" dirty="0" smtClean="0">
                  <a:latin typeface="Bookman Old Style" pitchFamily="18" charset="0"/>
                </a:rPr>
                <a:t>.</a:t>
              </a:r>
              <a:endParaRPr lang="ru-RU" sz="2000" dirty="0"/>
            </a:p>
          </p:txBody>
        </p:sp>
        <p:grpSp>
          <p:nvGrpSpPr>
            <p:cNvPr id="28" name="Группа 27"/>
            <p:cNvGrpSpPr/>
            <p:nvPr/>
          </p:nvGrpSpPr>
          <p:grpSpPr>
            <a:xfrm>
              <a:off x="5900334" y="5431337"/>
              <a:ext cx="930063" cy="763647"/>
              <a:chOff x="6645401" y="2578071"/>
              <a:chExt cx="930063" cy="763647"/>
            </a:xfrm>
          </p:grpSpPr>
          <p:sp>
            <p:nvSpPr>
              <p:cNvPr id="17" name="Прямоугольник 16"/>
              <p:cNvSpPr/>
              <p:nvPr/>
            </p:nvSpPr>
            <p:spPr>
              <a:xfrm>
                <a:off x="6645401" y="2941608"/>
                <a:ext cx="930063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000" i="1" dirty="0" smtClean="0">
                    <a:solidFill>
                      <a:srgbClr val="C00000"/>
                    </a:solidFill>
                    <a:latin typeface="Bookman Old Style"/>
                  </a:rPr>
                  <a:t>cos</a:t>
                </a:r>
                <a:r>
                  <a:rPr lang="en-US" sz="2000" i="1" baseline="30000" dirty="0" smtClean="0">
                    <a:solidFill>
                      <a:srgbClr val="C00000"/>
                    </a:solidFill>
                    <a:latin typeface="Bookman Old Style"/>
                  </a:rPr>
                  <a:t>2</a:t>
                </a:r>
                <a:r>
                  <a:rPr lang="en-US" sz="2000" i="1" dirty="0" smtClean="0">
                    <a:solidFill>
                      <a:srgbClr val="C00000"/>
                    </a:solidFill>
                    <a:latin typeface="Bookman Old Style"/>
                  </a:rPr>
                  <a:t> </a:t>
                </a:r>
                <a:r>
                  <a:rPr lang="en-US" sz="2000" i="1" dirty="0" smtClean="0">
                    <a:solidFill>
                      <a:srgbClr val="C00000"/>
                    </a:solidFill>
                    <a:latin typeface="Bookman Old Style"/>
                  </a:rPr>
                  <a:t>t </a:t>
                </a:r>
                <a:endParaRPr lang="ru-RU" dirty="0"/>
              </a:p>
            </p:txBody>
          </p:sp>
          <p:sp>
            <p:nvSpPr>
              <p:cNvPr id="19" name="Прямоугольник 18"/>
              <p:cNvSpPr/>
              <p:nvPr/>
            </p:nvSpPr>
            <p:spPr>
              <a:xfrm>
                <a:off x="6830252" y="2578071"/>
                <a:ext cx="343364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000" i="1" dirty="0" smtClean="0">
                    <a:solidFill>
                      <a:srgbClr val="C00000"/>
                    </a:solidFill>
                    <a:latin typeface="Bookman Old Style"/>
                  </a:rPr>
                  <a:t>1</a:t>
                </a:r>
                <a:endParaRPr lang="ru-RU" dirty="0"/>
              </a:p>
            </p:txBody>
          </p:sp>
          <p:cxnSp>
            <p:nvCxnSpPr>
              <p:cNvPr id="22" name="Прямая соединительная линия 21"/>
              <p:cNvCxnSpPr/>
              <p:nvPr/>
            </p:nvCxnSpPr>
            <p:spPr bwMode="auto">
              <a:xfrm>
                <a:off x="6764867" y="2980267"/>
                <a:ext cx="668866" cy="0"/>
              </a:xfrm>
              <a:prstGeom prst="line">
                <a:avLst/>
              </a:prstGeom>
              <a:solidFill>
                <a:schemeClr val="accent1"/>
              </a:solidFill>
              <a:ln w="28575" cap="flat" cmpd="sng" algn="ctr">
                <a:solidFill>
                  <a:srgbClr val="C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7" name="Object 7"/>
          <p:cNvGraphicFramePr>
            <a:graphicFrameLocks noChangeAspect="1"/>
          </p:cNvGraphicFramePr>
          <p:nvPr/>
        </p:nvGraphicFramePr>
        <p:xfrm>
          <a:off x="987425" y="2352147"/>
          <a:ext cx="7696200" cy="2014537"/>
        </p:xfrm>
        <a:graphic>
          <a:graphicData uri="http://schemas.openxmlformats.org/presentationml/2006/ole">
            <p:oleObj spid="_x0000_s92167" name="Формула" r:id="rId3" imgW="4609800" imgH="1206360" progId="Equation.3">
              <p:embed/>
            </p:oleObj>
          </a:graphicData>
        </a:graphic>
      </p:graphicFrame>
      <p:sp>
        <p:nvSpPr>
          <p:cNvPr id="6" name="Заголовок 1"/>
          <p:cNvSpPr txBox="1">
            <a:spLocks/>
          </p:cNvSpPr>
          <p:nvPr/>
        </p:nvSpPr>
        <p:spPr bwMode="auto">
          <a:xfrm>
            <a:off x="569913" y="325438"/>
            <a:ext cx="8001000" cy="7074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r>
              <a:rPr lang="ru-RU" sz="3600" i="1" dirty="0" smtClean="0">
                <a:solidFill>
                  <a:srgbClr val="C00000"/>
                </a:solidFill>
                <a:latin typeface="Bookman Old Style" pitchFamily="18" charset="0"/>
              </a:rPr>
              <a:t>Задания открытого банка задач</a:t>
            </a:r>
            <a:endParaRPr lang="en-US" sz="3600" b="1" i="1" dirty="0" smtClean="0">
              <a:solidFill>
                <a:srgbClr val="C00000"/>
              </a:solidFill>
              <a:latin typeface="Bookman Old Style" pitchFamily="18" charset="0"/>
            </a:endParaRPr>
          </a:p>
        </p:txBody>
      </p:sp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993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5" name="Прямоугольник 24"/>
          <p:cNvSpPr/>
          <p:nvPr/>
        </p:nvSpPr>
        <p:spPr>
          <a:xfrm>
            <a:off x="357737" y="1664761"/>
            <a:ext cx="164253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lvl="0" indent="-514350"/>
            <a:r>
              <a:rPr lang="ru-RU" sz="2400" i="1" dirty="0" smtClean="0">
                <a:solidFill>
                  <a:schemeClr val="accent2">
                    <a:lumMod val="75000"/>
                  </a:schemeClr>
                </a:solidFill>
                <a:latin typeface="Bookman Old Style" pitchFamily="18" charset="0"/>
              </a:rPr>
              <a:t>Решение. </a:t>
            </a:r>
            <a:endParaRPr lang="en-US" sz="2400" i="1" dirty="0" smtClean="0">
              <a:solidFill>
                <a:schemeClr val="accent2">
                  <a:lumMod val="75000"/>
                </a:schemeClr>
              </a:solidFill>
              <a:latin typeface="Bookman Old Style" pitchFamily="18" charset="0"/>
              <a:sym typeface="Symbol"/>
            </a:endParaRPr>
          </a:p>
        </p:txBody>
      </p:sp>
      <p:sp>
        <p:nvSpPr>
          <p:cNvPr id="21" name="Скругленный прямоугольник 20"/>
          <p:cNvSpPr/>
          <p:nvPr/>
        </p:nvSpPr>
        <p:spPr bwMode="auto">
          <a:xfrm>
            <a:off x="8009467" y="3564467"/>
            <a:ext cx="609599" cy="321733"/>
          </a:xfrm>
          <a:prstGeom prst="roundRect">
            <a:avLst/>
          </a:prstGeom>
          <a:noFill/>
          <a:ln w="2857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grpSp>
        <p:nvGrpSpPr>
          <p:cNvPr id="2" name="Группа 29"/>
          <p:cNvGrpSpPr/>
          <p:nvPr/>
        </p:nvGrpSpPr>
        <p:grpSpPr>
          <a:xfrm>
            <a:off x="987425" y="4516937"/>
            <a:ext cx="6189134" cy="695915"/>
            <a:chOff x="1210733" y="5482136"/>
            <a:chExt cx="6189134" cy="695915"/>
          </a:xfrm>
        </p:grpSpPr>
        <p:sp>
          <p:nvSpPr>
            <p:cNvPr id="20" name="Прямоугольник 19"/>
            <p:cNvSpPr/>
            <p:nvPr/>
          </p:nvSpPr>
          <p:spPr>
            <a:xfrm>
              <a:off x="1210733" y="5602272"/>
              <a:ext cx="6189134" cy="44319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14000"/>
                </a:lnSpc>
              </a:pPr>
              <a:r>
                <a:rPr lang="ru-RU" sz="2000" i="1" u="sng" dirty="0" smtClean="0">
                  <a:solidFill>
                    <a:prstClr val="black"/>
                  </a:solidFill>
                  <a:latin typeface="Bookman Old Style" pitchFamily="18" charset="0"/>
                </a:rPr>
                <a:t>Использовано</a:t>
              </a:r>
              <a:r>
                <a:rPr lang="ru-RU" sz="2000" i="1" dirty="0" smtClean="0">
                  <a:solidFill>
                    <a:prstClr val="black"/>
                  </a:solidFill>
                  <a:latin typeface="Bookman Old Style" pitchFamily="18" charset="0"/>
                </a:rPr>
                <a:t> тождество:</a:t>
              </a:r>
              <a:r>
                <a:rPr lang="en-US" sz="2000" i="1" dirty="0" smtClean="0">
                  <a:solidFill>
                    <a:prstClr val="black"/>
                  </a:solidFill>
                  <a:latin typeface="Bookman Old Style" pitchFamily="18" charset="0"/>
                </a:rPr>
                <a:t> </a:t>
              </a:r>
              <a:r>
                <a:rPr lang="en-US" sz="2000" i="1" dirty="0" err="1" smtClean="0">
                  <a:solidFill>
                    <a:srgbClr val="C00000"/>
                  </a:solidFill>
                  <a:latin typeface="Bookman Old Style"/>
                </a:rPr>
                <a:t>tg</a:t>
              </a:r>
              <a:r>
                <a:rPr lang="en-US" sz="2000" i="1" dirty="0" smtClean="0">
                  <a:solidFill>
                    <a:srgbClr val="C00000"/>
                  </a:solidFill>
                  <a:latin typeface="Bookman Old Style"/>
                </a:rPr>
                <a:t> </a:t>
              </a:r>
              <a:r>
                <a:rPr lang="en-US" sz="2000" i="1" dirty="0" smtClean="0">
                  <a:solidFill>
                    <a:srgbClr val="C00000"/>
                  </a:solidFill>
                  <a:latin typeface="Bookman Old Style"/>
                </a:rPr>
                <a:t>t </a:t>
              </a:r>
              <a:r>
                <a:rPr lang="en-US" sz="2000" i="1" dirty="0" smtClean="0">
                  <a:solidFill>
                    <a:srgbClr val="C00000"/>
                  </a:solidFill>
                  <a:latin typeface="Bookman Old Style"/>
                </a:rPr>
                <a:t>=          </a:t>
              </a:r>
              <a:r>
                <a:rPr lang="en-US" sz="2000" i="1" dirty="0" smtClean="0">
                  <a:latin typeface="Bookman Old Style" pitchFamily="18" charset="0"/>
                </a:rPr>
                <a:t>.</a:t>
              </a:r>
              <a:endParaRPr lang="ru-RU" sz="2000" dirty="0"/>
            </a:p>
          </p:txBody>
        </p:sp>
        <p:grpSp>
          <p:nvGrpSpPr>
            <p:cNvPr id="3" name="Группа 27"/>
            <p:cNvGrpSpPr/>
            <p:nvPr/>
          </p:nvGrpSpPr>
          <p:grpSpPr>
            <a:xfrm>
              <a:off x="5417734" y="5482136"/>
              <a:ext cx="824265" cy="695915"/>
              <a:chOff x="6162801" y="2628870"/>
              <a:chExt cx="824265" cy="695915"/>
            </a:xfrm>
          </p:grpSpPr>
          <p:sp>
            <p:nvSpPr>
              <p:cNvPr id="17" name="Прямоугольник 16"/>
              <p:cNvSpPr/>
              <p:nvPr/>
            </p:nvSpPr>
            <p:spPr>
              <a:xfrm>
                <a:off x="6162801" y="2924675"/>
                <a:ext cx="824265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000" i="1" dirty="0" err="1" smtClean="0">
                    <a:solidFill>
                      <a:srgbClr val="C00000"/>
                    </a:solidFill>
                    <a:latin typeface="Bookman Old Style"/>
                  </a:rPr>
                  <a:t>cos</a:t>
                </a:r>
                <a:r>
                  <a:rPr lang="en-US" sz="2000" i="1" dirty="0" smtClean="0">
                    <a:solidFill>
                      <a:srgbClr val="C00000"/>
                    </a:solidFill>
                    <a:latin typeface="Bookman Old Style"/>
                  </a:rPr>
                  <a:t> </a:t>
                </a:r>
                <a:r>
                  <a:rPr lang="en-US" sz="2000" i="1" dirty="0" smtClean="0">
                    <a:solidFill>
                      <a:srgbClr val="C00000"/>
                    </a:solidFill>
                    <a:latin typeface="Bookman Old Style"/>
                  </a:rPr>
                  <a:t>t </a:t>
                </a:r>
                <a:endParaRPr lang="ru-RU" dirty="0"/>
              </a:p>
            </p:txBody>
          </p:sp>
          <p:sp>
            <p:nvSpPr>
              <p:cNvPr id="19" name="Прямоугольник 18"/>
              <p:cNvSpPr/>
              <p:nvPr/>
            </p:nvSpPr>
            <p:spPr>
              <a:xfrm>
                <a:off x="6178319" y="2628870"/>
                <a:ext cx="716863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000" i="1" dirty="0" smtClean="0">
                    <a:solidFill>
                      <a:srgbClr val="C00000"/>
                    </a:solidFill>
                    <a:latin typeface="Bookman Old Style"/>
                  </a:rPr>
                  <a:t>sin t</a:t>
                </a:r>
                <a:endParaRPr lang="ru-RU" dirty="0"/>
              </a:p>
            </p:txBody>
          </p:sp>
          <p:cxnSp>
            <p:nvCxnSpPr>
              <p:cNvPr id="22" name="Прямая соединительная линия 21"/>
              <p:cNvCxnSpPr/>
              <p:nvPr/>
            </p:nvCxnSpPr>
            <p:spPr bwMode="auto">
              <a:xfrm>
                <a:off x="6197600" y="2988733"/>
                <a:ext cx="668866" cy="0"/>
              </a:xfrm>
              <a:prstGeom prst="line">
                <a:avLst/>
              </a:prstGeom>
              <a:solidFill>
                <a:schemeClr val="accent1"/>
              </a:solidFill>
              <a:ln w="28575" cap="flat" cmpd="sng" algn="ctr">
                <a:solidFill>
                  <a:srgbClr val="C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</p:grpSp>
      <p:grpSp>
        <p:nvGrpSpPr>
          <p:cNvPr id="23" name="Группа 15"/>
          <p:cNvGrpSpPr/>
          <p:nvPr/>
        </p:nvGrpSpPr>
        <p:grpSpPr>
          <a:xfrm>
            <a:off x="454575" y="1028700"/>
            <a:ext cx="8350758" cy="657225"/>
            <a:chOff x="446107" y="825500"/>
            <a:chExt cx="8630159" cy="657225"/>
          </a:xfrm>
        </p:grpSpPr>
        <p:sp>
          <p:nvSpPr>
            <p:cNvPr id="24" name="Прямоугольник 23"/>
            <p:cNvSpPr/>
            <p:nvPr/>
          </p:nvSpPr>
          <p:spPr>
            <a:xfrm>
              <a:off x="446107" y="911228"/>
              <a:ext cx="8630159" cy="43088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514350" lvl="0" indent="-514350"/>
              <a:r>
                <a:rPr lang="en-US" sz="2200" i="1" dirty="0" smtClean="0">
                  <a:solidFill>
                    <a:prstClr val="black"/>
                  </a:solidFill>
                  <a:latin typeface="Bookman Old Style" pitchFamily="18" charset="0"/>
                </a:rPr>
                <a:t>1</a:t>
              </a:r>
              <a:r>
                <a:rPr lang="ru-RU" sz="2200" i="1" dirty="0" smtClean="0">
                  <a:solidFill>
                    <a:prstClr val="black"/>
                  </a:solidFill>
                  <a:latin typeface="Bookman Old Style" pitchFamily="18" charset="0"/>
                </a:rPr>
                <a:t>8. Н</a:t>
              </a:r>
              <a:r>
                <a:rPr lang="ru-RU" sz="2200" i="1" dirty="0" smtClean="0">
                  <a:solidFill>
                    <a:prstClr val="black"/>
                  </a:solidFill>
                  <a:latin typeface="Bookman Old Style" pitchFamily="18" charset="0"/>
                </a:rPr>
                <a:t>айдите     </a:t>
              </a:r>
              <a:r>
                <a:rPr lang="en-US" sz="2200" i="1" dirty="0" smtClean="0">
                  <a:solidFill>
                    <a:prstClr val="black"/>
                  </a:solidFill>
                  <a:latin typeface="Bookman Old Style" pitchFamily="18" charset="0"/>
                </a:rPr>
                <a:t>         </a:t>
              </a:r>
              <a:r>
                <a:rPr lang="ru-RU" sz="2200" i="1" dirty="0" smtClean="0">
                  <a:solidFill>
                    <a:prstClr val="black"/>
                  </a:solidFill>
                  <a:latin typeface="Bookman Old Style" pitchFamily="18" charset="0"/>
                </a:rPr>
                <a:t> </a:t>
              </a:r>
              <a:r>
                <a:rPr lang="en-US" sz="2200" i="1" dirty="0" smtClean="0">
                  <a:solidFill>
                    <a:prstClr val="black"/>
                  </a:solidFill>
                  <a:latin typeface="Bookman Old Style" pitchFamily="18" charset="0"/>
                </a:rPr>
                <a:t>         </a:t>
              </a:r>
              <a:r>
                <a:rPr lang="ru-RU" sz="2200" i="1" dirty="0" smtClean="0">
                  <a:solidFill>
                    <a:prstClr val="black"/>
                  </a:solidFill>
                  <a:latin typeface="Bookman Old Style" pitchFamily="18" charset="0"/>
                </a:rPr>
                <a:t>  если</a:t>
              </a:r>
              <a:r>
                <a:rPr lang="en-US" sz="2200" i="1" dirty="0" smtClean="0">
                  <a:solidFill>
                    <a:prstClr val="black"/>
                  </a:solidFill>
                  <a:latin typeface="Bookman Old Style" pitchFamily="18" charset="0"/>
                </a:rPr>
                <a:t>  </a:t>
              </a:r>
              <a:r>
                <a:rPr lang="en-US" sz="2200" i="1" dirty="0" err="1" smtClean="0">
                  <a:solidFill>
                    <a:prstClr val="black"/>
                  </a:solidFill>
                  <a:latin typeface="Bookman Old Style" pitchFamily="18" charset="0"/>
                </a:rPr>
                <a:t>tg</a:t>
              </a:r>
              <a:r>
                <a:rPr lang="en-US" sz="2200" i="1" dirty="0" smtClean="0">
                  <a:solidFill>
                    <a:prstClr val="black"/>
                  </a:solidFill>
                  <a:latin typeface="Bookman Old Style" pitchFamily="18" charset="0"/>
                </a:rPr>
                <a:t> t = </a:t>
              </a:r>
              <a:r>
                <a:rPr lang="ru-RU" sz="2200" i="1" dirty="0" smtClean="0">
                  <a:solidFill>
                    <a:prstClr val="black"/>
                  </a:solidFill>
                  <a:latin typeface="Bookman Old Style" pitchFamily="18" charset="0"/>
                </a:rPr>
                <a:t>1</a:t>
              </a:r>
              <a:r>
                <a:rPr lang="en-US" sz="2200" i="1" dirty="0" smtClean="0">
                  <a:solidFill>
                    <a:prstClr val="black"/>
                  </a:solidFill>
                  <a:latin typeface="Bookman Old Style" pitchFamily="18" charset="0"/>
                </a:rPr>
                <a:t>.</a:t>
              </a:r>
              <a:endParaRPr lang="en-US" sz="2200" i="1" dirty="0" smtClean="0">
                <a:solidFill>
                  <a:srgbClr val="C00000"/>
                </a:solidFill>
                <a:latin typeface="+mn-lt"/>
                <a:sym typeface="Symbol"/>
              </a:endParaRPr>
            </a:p>
          </p:txBody>
        </p:sp>
        <p:graphicFrame>
          <p:nvGraphicFramePr>
            <p:cNvPr id="26" name="Object 7"/>
            <p:cNvGraphicFramePr>
              <a:graphicFrameLocks noChangeAspect="1"/>
            </p:cNvGraphicFramePr>
            <p:nvPr/>
          </p:nvGraphicFramePr>
          <p:xfrm>
            <a:off x="2579157" y="825500"/>
            <a:ext cx="1951038" cy="657225"/>
          </p:xfrm>
          <a:graphic>
            <a:graphicData uri="http://schemas.openxmlformats.org/presentationml/2006/ole">
              <p:oleObj spid="_x0000_s92166" name="Формула" r:id="rId4" imgW="1168200" imgH="393480" progId="Equation.3">
                <p:embed/>
              </p:oleObj>
            </a:graphicData>
          </a:graphic>
        </p:graphicFrame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7" name="Object 7"/>
          <p:cNvGraphicFramePr>
            <a:graphicFrameLocks noChangeAspect="1"/>
          </p:cNvGraphicFramePr>
          <p:nvPr/>
        </p:nvGraphicFramePr>
        <p:xfrm>
          <a:off x="987425" y="2138891"/>
          <a:ext cx="7800975" cy="3309938"/>
        </p:xfrm>
        <a:graphic>
          <a:graphicData uri="http://schemas.openxmlformats.org/presentationml/2006/ole">
            <p:oleObj spid="_x0000_s93187" name="Формула" r:id="rId3" imgW="4673520" imgH="1981080" progId="Equation.3">
              <p:embed/>
            </p:oleObj>
          </a:graphicData>
        </a:graphic>
      </p:graphicFrame>
      <p:sp>
        <p:nvSpPr>
          <p:cNvPr id="6" name="Заголовок 1"/>
          <p:cNvSpPr txBox="1">
            <a:spLocks/>
          </p:cNvSpPr>
          <p:nvPr/>
        </p:nvSpPr>
        <p:spPr bwMode="auto">
          <a:xfrm>
            <a:off x="569913" y="325438"/>
            <a:ext cx="8001000" cy="7074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r>
              <a:rPr lang="ru-RU" sz="3600" i="1" dirty="0" smtClean="0">
                <a:solidFill>
                  <a:srgbClr val="C00000"/>
                </a:solidFill>
                <a:latin typeface="Bookman Old Style" pitchFamily="18" charset="0"/>
              </a:rPr>
              <a:t>Задания открытого банка задач</a:t>
            </a:r>
            <a:endParaRPr lang="en-US" sz="3600" b="1" i="1" dirty="0" smtClean="0">
              <a:solidFill>
                <a:srgbClr val="C00000"/>
              </a:solidFill>
              <a:latin typeface="Bookman Old Style" pitchFamily="18" charset="0"/>
            </a:endParaRPr>
          </a:p>
        </p:txBody>
      </p:sp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993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5" name="Прямоугольник 24"/>
          <p:cNvSpPr/>
          <p:nvPr/>
        </p:nvSpPr>
        <p:spPr>
          <a:xfrm>
            <a:off x="357737" y="1664761"/>
            <a:ext cx="164253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lvl="0" indent="-514350"/>
            <a:r>
              <a:rPr lang="ru-RU" sz="2400" i="1" dirty="0" smtClean="0">
                <a:solidFill>
                  <a:schemeClr val="accent2">
                    <a:lumMod val="75000"/>
                  </a:schemeClr>
                </a:solidFill>
                <a:latin typeface="Bookman Old Style" pitchFamily="18" charset="0"/>
              </a:rPr>
              <a:t>Решение. </a:t>
            </a:r>
            <a:endParaRPr lang="en-US" sz="2400" i="1" dirty="0" smtClean="0">
              <a:solidFill>
                <a:schemeClr val="accent2">
                  <a:lumMod val="75000"/>
                </a:schemeClr>
              </a:solidFill>
              <a:latin typeface="Bookman Old Style" pitchFamily="18" charset="0"/>
              <a:sym typeface="Symbol"/>
            </a:endParaRPr>
          </a:p>
        </p:txBody>
      </p:sp>
      <p:sp>
        <p:nvSpPr>
          <p:cNvPr id="21" name="Скругленный прямоугольник 20"/>
          <p:cNvSpPr/>
          <p:nvPr/>
        </p:nvSpPr>
        <p:spPr bwMode="auto">
          <a:xfrm>
            <a:off x="4182533" y="4656667"/>
            <a:ext cx="296334" cy="321733"/>
          </a:xfrm>
          <a:prstGeom prst="roundRect">
            <a:avLst/>
          </a:prstGeom>
          <a:noFill/>
          <a:ln w="2857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grpSp>
        <p:nvGrpSpPr>
          <p:cNvPr id="2" name="Группа 29"/>
          <p:cNvGrpSpPr/>
          <p:nvPr/>
        </p:nvGrpSpPr>
        <p:grpSpPr>
          <a:xfrm>
            <a:off x="987425" y="5549870"/>
            <a:ext cx="6189134" cy="695915"/>
            <a:chOff x="1210733" y="5482136"/>
            <a:chExt cx="6189134" cy="695915"/>
          </a:xfrm>
        </p:grpSpPr>
        <p:sp>
          <p:nvSpPr>
            <p:cNvPr id="20" name="Прямоугольник 19"/>
            <p:cNvSpPr/>
            <p:nvPr/>
          </p:nvSpPr>
          <p:spPr>
            <a:xfrm>
              <a:off x="1210733" y="5602272"/>
              <a:ext cx="6189134" cy="44319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14000"/>
                </a:lnSpc>
              </a:pPr>
              <a:r>
                <a:rPr lang="ru-RU" sz="2000" i="1" u="sng" dirty="0" smtClean="0">
                  <a:solidFill>
                    <a:prstClr val="black"/>
                  </a:solidFill>
                  <a:latin typeface="Bookman Old Style" pitchFamily="18" charset="0"/>
                </a:rPr>
                <a:t>Использовано</a:t>
              </a:r>
              <a:r>
                <a:rPr lang="ru-RU" sz="2000" i="1" dirty="0" smtClean="0">
                  <a:solidFill>
                    <a:prstClr val="black"/>
                  </a:solidFill>
                  <a:latin typeface="Bookman Old Style" pitchFamily="18" charset="0"/>
                </a:rPr>
                <a:t> тождество:</a:t>
              </a:r>
              <a:r>
                <a:rPr lang="en-US" sz="2000" i="1" dirty="0" smtClean="0">
                  <a:solidFill>
                    <a:prstClr val="black"/>
                  </a:solidFill>
                  <a:latin typeface="Bookman Old Style" pitchFamily="18" charset="0"/>
                </a:rPr>
                <a:t> </a:t>
              </a:r>
              <a:r>
                <a:rPr lang="en-US" sz="2000" i="1" dirty="0" err="1" smtClean="0">
                  <a:solidFill>
                    <a:srgbClr val="C00000"/>
                  </a:solidFill>
                  <a:latin typeface="Bookman Old Style"/>
                </a:rPr>
                <a:t>tg</a:t>
              </a:r>
              <a:r>
                <a:rPr lang="en-US" sz="2000" i="1" dirty="0" smtClean="0">
                  <a:solidFill>
                    <a:srgbClr val="C00000"/>
                  </a:solidFill>
                  <a:latin typeface="Bookman Old Style"/>
                </a:rPr>
                <a:t> </a:t>
              </a:r>
              <a:r>
                <a:rPr lang="en-US" sz="2000" i="1" dirty="0" smtClean="0">
                  <a:solidFill>
                    <a:srgbClr val="C00000"/>
                  </a:solidFill>
                  <a:latin typeface="Bookman Old Style"/>
                </a:rPr>
                <a:t>t </a:t>
              </a:r>
              <a:r>
                <a:rPr lang="en-US" sz="2000" i="1" dirty="0" smtClean="0">
                  <a:solidFill>
                    <a:srgbClr val="C00000"/>
                  </a:solidFill>
                  <a:latin typeface="Bookman Old Style"/>
                </a:rPr>
                <a:t>=          </a:t>
              </a:r>
              <a:r>
                <a:rPr lang="en-US" sz="2000" i="1" dirty="0" smtClean="0">
                  <a:latin typeface="Bookman Old Style" pitchFamily="18" charset="0"/>
                </a:rPr>
                <a:t>.</a:t>
              </a:r>
              <a:endParaRPr lang="ru-RU" sz="2000" dirty="0"/>
            </a:p>
          </p:txBody>
        </p:sp>
        <p:grpSp>
          <p:nvGrpSpPr>
            <p:cNvPr id="3" name="Группа 27"/>
            <p:cNvGrpSpPr/>
            <p:nvPr/>
          </p:nvGrpSpPr>
          <p:grpSpPr>
            <a:xfrm>
              <a:off x="5417734" y="5482136"/>
              <a:ext cx="824265" cy="695915"/>
              <a:chOff x="6162801" y="2628870"/>
              <a:chExt cx="824265" cy="695915"/>
            </a:xfrm>
          </p:grpSpPr>
          <p:sp>
            <p:nvSpPr>
              <p:cNvPr id="17" name="Прямоугольник 16"/>
              <p:cNvSpPr/>
              <p:nvPr/>
            </p:nvSpPr>
            <p:spPr>
              <a:xfrm>
                <a:off x="6162801" y="2924675"/>
                <a:ext cx="824265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000" i="1" dirty="0" err="1" smtClean="0">
                    <a:solidFill>
                      <a:srgbClr val="C00000"/>
                    </a:solidFill>
                    <a:latin typeface="Bookman Old Style"/>
                  </a:rPr>
                  <a:t>cos</a:t>
                </a:r>
                <a:r>
                  <a:rPr lang="en-US" sz="2000" i="1" dirty="0" smtClean="0">
                    <a:solidFill>
                      <a:srgbClr val="C00000"/>
                    </a:solidFill>
                    <a:latin typeface="Bookman Old Style"/>
                  </a:rPr>
                  <a:t> </a:t>
                </a:r>
                <a:r>
                  <a:rPr lang="en-US" sz="2000" i="1" dirty="0" smtClean="0">
                    <a:solidFill>
                      <a:srgbClr val="C00000"/>
                    </a:solidFill>
                    <a:latin typeface="Bookman Old Style"/>
                  </a:rPr>
                  <a:t>t </a:t>
                </a:r>
                <a:endParaRPr lang="ru-RU" dirty="0"/>
              </a:p>
            </p:txBody>
          </p:sp>
          <p:sp>
            <p:nvSpPr>
              <p:cNvPr id="19" name="Прямоугольник 18"/>
              <p:cNvSpPr/>
              <p:nvPr/>
            </p:nvSpPr>
            <p:spPr>
              <a:xfrm>
                <a:off x="6178319" y="2628870"/>
                <a:ext cx="716863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000" i="1" dirty="0" smtClean="0">
                    <a:solidFill>
                      <a:srgbClr val="C00000"/>
                    </a:solidFill>
                    <a:latin typeface="Bookman Old Style"/>
                  </a:rPr>
                  <a:t>sin t</a:t>
                </a:r>
                <a:endParaRPr lang="ru-RU" dirty="0"/>
              </a:p>
            </p:txBody>
          </p:sp>
          <p:cxnSp>
            <p:nvCxnSpPr>
              <p:cNvPr id="22" name="Прямая соединительная линия 21"/>
              <p:cNvCxnSpPr/>
              <p:nvPr/>
            </p:nvCxnSpPr>
            <p:spPr bwMode="auto">
              <a:xfrm>
                <a:off x="6197600" y="2988733"/>
                <a:ext cx="668866" cy="0"/>
              </a:xfrm>
              <a:prstGeom prst="line">
                <a:avLst/>
              </a:prstGeom>
              <a:solidFill>
                <a:schemeClr val="accent1"/>
              </a:solidFill>
              <a:ln w="28575" cap="flat" cmpd="sng" algn="ctr">
                <a:solidFill>
                  <a:srgbClr val="C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</p:grpSp>
      <p:grpSp>
        <p:nvGrpSpPr>
          <p:cNvPr id="4" name="Группа 15"/>
          <p:cNvGrpSpPr/>
          <p:nvPr/>
        </p:nvGrpSpPr>
        <p:grpSpPr>
          <a:xfrm>
            <a:off x="454575" y="1028700"/>
            <a:ext cx="8350758" cy="657225"/>
            <a:chOff x="446107" y="825500"/>
            <a:chExt cx="8630159" cy="657225"/>
          </a:xfrm>
        </p:grpSpPr>
        <p:sp>
          <p:nvSpPr>
            <p:cNvPr id="24" name="Прямоугольник 23"/>
            <p:cNvSpPr/>
            <p:nvPr/>
          </p:nvSpPr>
          <p:spPr>
            <a:xfrm>
              <a:off x="446107" y="911228"/>
              <a:ext cx="8630159" cy="43088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514350" lvl="0" indent="-514350"/>
              <a:r>
                <a:rPr lang="en-US" sz="2200" i="1" dirty="0" smtClean="0">
                  <a:solidFill>
                    <a:prstClr val="black"/>
                  </a:solidFill>
                  <a:latin typeface="Bookman Old Style" pitchFamily="18" charset="0"/>
                </a:rPr>
                <a:t>19</a:t>
              </a:r>
              <a:r>
                <a:rPr lang="ru-RU" sz="2200" i="1" dirty="0" smtClean="0">
                  <a:solidFill>
                    <a:prstClr val="black"/>
                  </a:solidFill>
                  <a:latin typeface="Bookman Old Style" pitchFamily="18" charset="0"/>
                </a:rPr>
                <a:t>. Н</a:t>
              </a:r>
              <a:r>
                <a:rPr lang="ru-RU" sz="2200" i="1" dirty="0" smtClean="0">
                  <a:solidFill>
                    <a:prstClr val="black"/>
                  </a:solidFill>
                  <a:latin typeface="Bookman Old Style" pitchFamily="18" charset="0"/>
                </a:rPr>
                <a:t>айдите </a:t>
              </a:r>
              <a:r>
                <a:rPr lang="en-US" sz="2200" i="1" dirty="0" smtClean="0">
                  <a:solidFill>
                    <a:prstClr val="black"/>
                  </a:solidFill>
                  <a:latin typeface="Bookman Old Style" pitchFamily="18" charset="0"/>
                </a:rPr>
                <a:t>      </a:t>
              </a:r>
              <a:r>
                <a:rPr lang="ru-RU" sz="2200" i="1" dirty="0" smtClean="0">
                  <a:solidFill>
                    <a:prstClr val="black"/>
                  </a:solidFill>
                  <a:latin typeface="Bookman Old Style" pitchFamily="18" charset="0"/>
                </a:rPr>
                <a:t>    </a:t>
              </a:r>
              <a:r>
                <a:rPr lang="en-US" sz="2200" i="1" dirty="0" smtClean="0">
                  <a:solidFill>
                    <a:prstClr val="black"/>
                  </a:solidFill>
                  <a:latin typeface="Bookman Old Style" pitchFamily="18" charset="0"/>
                </a:rPr>
                <a:t>         </a:t>
              </a:r>
              <a:r>
                <a:rPr lang="ru-RU" sz="2200" i="1" dirty="0" smtClean="0">
                  <a:solidFill>
                    <a:prstClr val="black"/>
                  </a:solidFill>
                  <a:latin typeface="Bookman Old Style" pitchFamily="18" charset="0"/>
                </a:rPr>
                <a:t> </a:t>
              </a:r>
              <a:r>
                <a:rPr lang="en-US" sz="2200" i="1" dirty="0" smtClean="0">
                  <a:solidFill>
                    <a:prstClr val="black"/>
                  </a:solidFill>
                  <a:latin typeface="Bookman Old Style" pitchFamily="18" charset="0"/>
                </a:rPr>
                <a:t>         </a:t>
              </a:r>
              <a:r>
                <a:rPr lang="ru-RU" sz="2200" i="1" dirty="0" smtClean="0">
                  <a:solidFill>
                    <a:prstClr val="black"/>
                  </a:solidFill>
                  <a:latin typeface="Bookman Old Style" pitchFamily="18" charset="0"/>
                </a:rPr>
                <a:t>  </a:t>
              </a:r>
              <a:r>
                <a:rPr lang="en-US" sz="2200" i="1" dirty="0" smtClean="0">
                  <a:solidFill>
                    <a:prstClr val="black"/>
                  </a:solidFill>
                  <a:latin typeface="Bookman Old Style" pitchFamily="18" charset="0"/>
                </a:rPr>
                <a:t> </a:t>
              </a:r>
              <a:r>
                <a:rPr lang="ru-RU" sz="2200" i="1" dirty="0" smtClean="0">
                  <a:solidFill>
                    <a:prstClr val="black"/>
                  </a:solidFill>
                  <a:latin typeface="Bookman Old Style" pitchFamily="18" charset="0"/>
                </a:rPr>
                <a:t>если</a:t>
              </a:r>
              <a:r>
                <a:rPr lang="en-US" sz="2200" i="1" dirty="0" smtClean="0">
                  <a:solidFill>
                    <a:prstClr val="black"/>
                  </a:solidFill>
                  <a:latin typeface="Bookman Old Style" pitchFamily="18" charset="0"/>
                </a:rPr>
                <a:t>  </a:t>
              </a:r>
              <a:r>
                <a:rPr lang="en-US" sz="2200" i="1" dirty="0" err="1" smtClean="0">
                  <a:solidFill>
                    <a:prstClr val="black"/>
                  </a:solidFill>
                  <a:latin typeface="Bookman Old Style" pitchFamily="18" charset="0"/>
                </a:rPr>
                <a:t>tg</a:t>
              </a:r>
              <a:r>
                <a:rPr lang="en-US" sz="2200" i="1" dirty="0" smtClean="0">
                  <a:solidFill>
                    <a:prstClr val="black"/>
                  </a:solidFill>
                  <a:latin typeface="Bookman Old Style" pitchFamily="18" charset="0"/>
                </a:rPr>
                <a:t> t = 5.</a:t>
              </a:r>
              <a:endParaRPr lang="en-US" sz="2200" i="1" dirty="0" smtClean="0">
                <a:solidFill>
                  <a:srgbClr val="C00000"/>
                </a:solidFill>
                <a:latin typeface="+mn-lt"/>
                <a:sym typeface="Symbol"/>
              </a:endParaRPr>
            </a:p>
          </p:txBody>
        </p:sp>
        <p:graphicFrame>
          <p:nvGraphicFramePr>
            <p:cNvPr id="26" name="Object 7"/>
            <p:cNvGraphicFramePr>
              <a:graphicFrameLocks noChangeAspect="1"/>
            </p:cNvGraphicFramePr>
            <p:nvPr/>
          </p:nvGraphicFramePr>
          <p:xfrm>
            <a:off x="2600212" y="825500"/>
            <a:ext cx="2610219" cy="657225"/>
          </p:xfrm>
          <a:graphic>
            <a:graphicData uri="http://schemas.openxmlformats.org/presentationml/2006/ole">
              <p:oleObj spid="_x0000_s93186" name="Формула" r:id="rId4" imgW="1562040" imgH="393480" progId="Equation.3">
                <p:embed/>
              </p:oleObj>
            </a:graphicData>
          </a:graphic>
        </p:graphicFrame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" name="Object 7"/>
          <p:cNvGraphicFramePr>
            <a:graphicFrameLocks noChangeAspect="1"/>
          </p:cNvGraphicFramePr>
          <p:nvPr/>
        </p:nvGraphicFramePr>
        <p:xfrm>
          <a:off x="987425" y="2139950"/>
          <a:ext cx="3819525" cy="3603625"/>
        </p:xfrm>
        <a:graphic>
          <a:graphicData uri="http://schemas.openxmlformats.org/presentationml/2006/ole">
            <p:oleObj spid="_x0000_s94214" name="Формула" r:id="rId3" imgW="2361960" imgH="2158920" progId="Equation.3">
              <p:embed/>
            </p:oleObj>
          </a:graphicData>
        </a:graphic>
      </p:graphicFrame>
      <p:sp>
        <p:nvSpPr>
          <p:cNvPr id="6" name="Заголовок 1"/>
          <p:cNvSpPr txBox="1">
            <a:spLocks/>
          </p:cNvSpPr>
          <p:nvPr/>
        </p:nvSpPr>
        <p:spPr bwMode="auto">
          <a:xfrm>
            <a:off x="569913" y="325438"/>
            <a:ext cx="8001000" cy="7074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r>
              <a:rPr lang="ru-RU" sz="3600" i="1" dirty="0" smtClean="0">
                <a:solidFill>
                  <a:srgbClr val="C00000"/>
                </a:solidFill>
                <a:latin typeface="Bookman Old Style" pitchFamily="18" charset="0"/>
              </a:rPr>
              <a:t>Задания открытого банка задач</a:t>
            </a:r>
            <a:endParaRPr lang="en-US" sz="3600" b="1" i="1" dirty="0" smtClean="0">
              <a:solidFill>
                <a:srgbClr val="C00000"/>
              </a:solidFill>
              <a:latin typeface="Bookman Old Style" pitchFamily="18" charset="0"/>
            </a:endParaRPr>
          </a:p>
        </p:txBody>
      </p:sp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993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5" name="Прямоугольник 24"/>
          <p:cNvSpPr/>
          <p:nvPr/>
        </p:nvSpPr>
        <p:spPr>
          <a:xfrm>
            <a:off x="357737" y="1664761"/>
            <a:ext cx="164253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lvl="0" indent="-514350"/>
            <a:r>
              <a:rPr lang="ru-RU" sz="2400" i="1" dirty="0" smtClean="0">
                <a:solidFill>
                  <a:schemeClr val="accent2">
                    <a:lumMod val="75000"/>
                  </a:schemeClr>
                </a:solidFill>
                <a:latin typeface="Bookman Old Style" pitchFamily="18" charset="0"/>
              </a:rPr>
              <a:t>Решение. </a:t>
            </a:r>
            <a:endParaRPr lang="en-US" sz="2400" i="1" dirty="0" smtClean="0">
              <a:solidFill>
                <a:schemeClr val="accent2">
                  <a:lumMod val="75000"/>
                </a:schemeClr>
              </a:solidFill>
              <a:latin typeface="Bookman Old Style" pitchFamily="18" charset="0"/>
              <a:sym typeface="Symbol"/>
            </a:endParaRPr>
          </a:p>
        </p:txBody>
      </p:sp>
      <p:sp>
        <p:nvSpPr>
          <p:cNvPr id="21" name="Скругленный прямоугольник 20"/>
          <p:cNvSpPr/>
          <p:nvPr/>
        </p:nvSpPr>
        <p:spPr bwMode="auto">
          <a:xfrm>
            <a:off x="1549400" y="5410200"/>
            <a:ext cx="431800" cy="321733"/>
          </a:xfrm>
          <a:prstGeom prst="roundRect">
            <a:avLst/>
          </a:prstGeom>
          <a:noFill/>
          <a:ln w="2857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grpSp>
        <p:nvGrpSpPr>
          <p:cNvPr id="2" name="Группа 29"/>
          <p:cNvGrpSpPr/>
          <p:nvPr/>
        </p:nvGrpSpPr>
        <p:grpSpPr>
          <a:xfrm>
            <a:off x="987425" y="5719204"/>
            <a:ext cx="6189134" cy="695915"/>
            <a:chOff x="1210733" y="5482136"/>
            <a:chExt cx="6189134" cy="695915"/>
          </a:xfrm>
        </p:grpSpPr>
        <p:sp>
          <p:nvSpPr>
            <p:cNvPr id="20" name="Прямоугольник 19"/>
            <p:cNvSpPr/>
            <p:nvPr/>
          </p:nvSpPr>
          <p:spPr>
            <a:xfrm>
              <a:off x="1210733" y="5602272"/>
              <a:ext cx="6189134" cy="44319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14000"/>
                </a:lnSpc>
              </a:pPr>
              <a:r>
                <a:rPr lang="ru-RU" sz="2000" i="1" u="sng" dirty="0" smtClean="0">
                  <a:solidFill>
                    <a:prstClr val="black"/>
                  </a:solidFill>
                  <a:latin typeface="Bookman Old Style" pitchFamily="18" charset="0"/>
                </a:rPr>
                <a:t>Использовано</a:t>
              </a:r>
              <a:r>
                <a:rPr lang="ru-RU" sz="2000" i="1" dirty="0" smtClean="0">
                  <a:solidFill>
                    <a:prstClr val="black"/>
                  </a:solidFill>
                  <a:latin typeface="Bookman Old Style" pitchFamily="18" charset="0"/>
                </a:rPr>
                <a:t> тождество:</a:t>
              </a:r>
              <a:r>
                <a:rPr lang="en-US" sz="2000" i="1" dirty="0" smtClean="0">
                  <a:solidFill>
                    <a:prstClr val="black"/>
                  </a:solidFill>
                  <a:latin typeface="Bookman Old Style" pitchFamily="18" charset="0"/>
                </a:rPr>
                <a:t> </a:t>
              </a:r>
              <a:r>
                <a:rPr lang="en-US" sz="2000" i="1" dirty="0" err="1" smtClean="0">
                  <a:solidFill>
                    <a:srgbClr val="C00000"/>
                  </a:solidFill>
                  <a:latin typeface="Bookman Old Style"/>
                </a:rPr>
                <a:t>tg</a:t>
              </a:r>
              <a:r>
                <a:rPr lang="en-US" sz="2000" i="1" dirty="0" smtClean="0">
                  <a:solidFill>
                    <a:srgbClr val="C00000"/>
                  </a:solidFill>
                  <a:latin typeface="Bookman Old Style"/>
                </a:rPr>
                <a:t> </a:t>
              </a:r>
              <a:r>
                <a:rPr lang="en-US" sz="2000" i="1" dirty="0" smtClean="0">
                  <a:solidFill>
                    <a:srgbClr val="C00000"/>
                  </a:solidFill>
                  <a:latin typeface="Bookman Old Style"/>
                </a:rPr>
                <a:t>t </a:t>
              </a:r>
              <a:r>
                <a:rPr lang="en-US" sz="2000" i="1" dirty="0" smtClean="0">
                  <a:solidFill>
                    <a:srgbClr val="C00000"/>
                  </a:solidFill>
                  <a:latin typeface="Bookman Old Style"/>
                </a:rPr>
                <a:t>=          </a:t>
              </a:r>
              <a:r>
                <a:rPr lang="en-US" sz="2000" i="1" dirty="0" smtClean="0">
                  <a:latin typeface="Bookman Old Style" pitchFamily="18" charset="0"/>
                </a:rPr>
                <a:t>.</a:t>
              </a:r>
              <a:endParaRPr lang="ru-RU" sz="2000" dirty="0"/>
            </a:p>
          </p:txBody>
        </p:sp>
        <p:grpSp>
          <p:nvGrpSpPr>
            <p:cNvPr id="3" name="Группа 27"/>
            <p:cNvGrpSpPr/>
            <p:nvPr/>
          </p:nvGrpSpPr>
          <p:grpSpPr>
            <a:xfrm>
              <a:off x="5417734" y="5482136"/>
              <a:ext cx="824265" cy="695915"/>
              <a:chOff x="6162801" y="2628870"/>
              <a:chExt cx="824265" cy="695915"/>
            </a:xfrm>
          </p:grpSpPr>
          <p:sp>
            <p:nvSpPr>
              <p:cNvPr id="17" name="Прямоугольник 16"/>
              <p:cNvSpPr/>
              <p:nvPr/>
            </p:nvSpPr>
            <p:spPr>
              <a:xfrm>
                <a:off x="6162801" y="2924675"/>
                <a:ext cx="824265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000" i="1" dirty="0" err="1" smtClean="0">
                    <a:solidFill>
                      <a:srgbClr val="C00000"/>
                    </a:solidFill>
                    <a:latin typeface="Bookman Old Style"/>
                  </a:rPr>
                  <a:t>cos</a:t>
                </a:r>
                <a:r>
                  <a:rPr lang="en-US" sz="2000" i="1" dirty="0" smtClean="0">
                    <a:solidFill>
                      <a:srgbClr val="C00000"/>
                    </a:solidFill>
                    <a:latin typeface="Bookman Old Style"/>
                  </a:rPr>
                  <a:t> </a:t>
                </a:r>
                <a:r>
                  <a:rPr lang="en-US" sz="2000" i="1" dirty="0" smtClean="0">
                    <a:solidFill>
                      <a:srgbClr val="C00000"/>
                    </a:solidFill>
                    <a:latin typeface="Bookman Old Style"/>
                  </a:rPr>
                  <a:t>t </a:t>
                </a:r>
                <a:endParaRPr lang="ru-RU" dirty="0"/>
              </a:p>
            </p:txBody>
          </p:sp>
          <p:sp>
            <p:nvSpPr>
              <p:cNvPr id="19" name="Прямоугольник 18"/>
              <p:cNvSpPr/>
              <p:nvPr/>
            </p:nvSpPr>
            <p:spPr>
              <a:xfrm>
                <a:off x="6178319" y="2628870"/>
                <a:ext cx="716863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000" i="1" dirty="0" smtClean="0">
                    <a:solidFill>
                      <a:srgbClr val="C00000"/>
                    </a:solidFill>
                    <a:latin typeface="Bookman Old Style"/>
                  </a:rPr>
                  <a:t>sin t</a:t>
                </a:r>
                <a:endParaRPr lang="ru-RU" dirty="0"/>
              </a:p>
            </p:txBody>
          </p:sp>
          <p:cxnSp>
            <p:nvCxnSpPr>
              <p:cNvPr id="22" name="Прямая соединительная линия 21"/>
              <p:cNvCxnSpPr/>
              <p:nvPr/>
            </p:nvCxnSpPr>
            <p:spPr bwMode="auto">
              <a:xfrm>
                <a:off x="6197600" y="2988733"/>
                <a:ext cx="668866" cy="0"/>
              </a:xfrm>
              <a:prstGeom prst="line">
                <a:avLst/>
              </a:prstGeom>
              <a:solidFill>
                <a:schemeClr val="accent1"/>
              </a:solidFill>
              <a:ln w="28575" cap="flat" cmpd="sng" algn="ctr">
                <a:solidFill>
                  <a:srgbClr val="C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</p:grpSp>
      <p:grpSp>
        <p:nvGrpSpPr>
          <p:cNvPr id="4" name="Группа 15"/>
          <p:cNvGrpSpPr/>
          <p:nvPr/>
        </p:nvGrpSpPr>
        <p:grpSpPr>
          <a:xfrm>
            <a:off x="454575" y="1020763"/>
            <a:ext cx="8350758" cy="657225"/>
            <a:chOff x="446107" y="817563"/>
            <a:chExt cx="8630159" cy="657225"/>
          </a:xfrm>
        </p:grpSpPr>
        <p:sp>
          <p:nvSpPr>
            <p:cNvPr id="24" name="Прямоугольник 23"/>
            <p:cNvSpPr/>
            <p:nvPr/>
          </p:nvSpPr>
          <p:spPr>
            <a:xfrm>
              <a:off x="446107" y="911228"/>
              <a:ext cx="8630159" cy="43088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514350" lvl="0" indent="-514350"/>
              <a:r>
                <a:rPr lang="en-US" sz="2200" i="1" dirty="0" smtClean="0">
                  <a:solidFill>
                    <a:prstClr val="black"/>
                  </a:solidFill>
                  <a:latin typeface="Bookman Old Style" pitchFamily="18" charset="0"/>
                </a:rPr>
                <a:t>20</a:t>
              </a:r>
              <a:r>
                <a:rPr lang="ru-RU" sz="2200" i="1" dirty="0" smtClean="0">
                  <a:solidFill>
                    <a:prstClr val="black"/>
                  </a:solidFill>
                  <a:latin typeface="Bookman Old Style" pitchFamily="18" charset="0"/>
                </a:rPr>
                <a:t>. Н</a:t>
              </a:r>
              <a:r>
                <a:rPr lang="ru-RU" sz="2200" i="1" dirty="0" smtClean="0">
                  <a:solidFill>
                    <a:prstClr val="black"/>
                  </a:solidFill>
                  <a:latin typeface="Bookman Old Style" pitchFamily="18" charset="0"/>
                </a:rPr>
                <a:t>айдите </a:t>
              </a:r>
              <a:r>
                <a:rPr lang="en-US" sz="2200" i="1" dirty="0" smtClean="0">
                  <a:solidFill>
                    <a:prstClr val="black"/>
                  </a:solidFill>
                  <a:latin typeface="Bookman Old Style" pitchFamily="18" charset="0"/>
                </a:rPr>
                <a:t> </a:t>
              </a:r>
              <a:r>
                <a:rPr lang="en-US" sz="2200" i="1" dirty="0" err="1" smtClean="0">
                  <a:solidFill>
                    <a:prstClr val="black"/>
                  </a:solidFill>
                  <a:latin typeface="Bookman Old Style" pitchFamily="18" charset="0"/>
                </a:rPr>
                <a:t>tg</a:t>
              </a:r>
              <a:r>
                <a:rPr lang="en-US" sz="2200" i="1" dirty="0" smtClean="0">
                  <a:solidFill>
                    <a:prstClr val="black"/>
                  </a:solidFill>
                  <a:latin typeface="Bookman Old Style" pitchFamily="18" charset="0"/>
                </a:rPr>
                <a:t> </a:t>
              </a:r>
              <a:r>
                <a:rPr lang="en-US" sz="2200" i="1" dirty="0" smtClean="0">
                  <a:solidFill>
                    <a:prstClr val="black"/>
                  </a:solidFill>
                  <a:latin typeface="Bookman Old Style" pitchFamily="18" charset="0"/>
                </a:rPr>
                <a:t>t,  </a:t>
              </a:r>
              <a:r>
                <a:rPr lang="ru-RU" sz="2200" i="1" dirty="0" smtClean="0">
                  <a:solidFill>
                    <a:prstClr val="black"/>
                  </a:solidFill>
                  <a:latin typeface="Bookman Old Style" pitchFamily="18" charset="0"/>
                </a:rPr>
                <a:t>если</a:t>
              </a:r>
              <a:endParaRPr lang="en-US" sz="2200" i="1" dirty="0" smtClean="0">
                <a:solidFill>
                  <a:srgbClr val="C00000"/>
                </a:solidFill>
                <a:latin typeface="+mn-lt"/>
                <a:sym typeface="Symbol"/>
              </a:endParaRPr>
            </a:p>
          </p:txBody>
        </p:sp>
        <p:graphicFrame>
          <p:nvGraphicFramePr>
            <p:cNvPr id="26" name="Object 7"/>
            <p:cNvGraphicFramePr>
              <a:graphicFrameLocks noChangeAspect="1"/>
            </p:cNvGraphicFramePr>
            <p:nvPr/>
          </p:nvGraphicFramePr>
          <p:xfrm>
            <a:off x="4159891" y="817563"/>
            <a:ext cx="2270611" cy="657225"/>
          </p:xfrm>
          <a:graphic>
            <a:graphicData uri="http://schemas.openxmlformats.org/presentationml/2006/ole">
              <p:oleObj spid="_x0000_s94210" name="Формула" r:id="rId4" imgW="1358640" imgH="393480" progId="Equation.3">
                <p:embed/>
              </p:oleObj>
            </a:graphicData>
          </a:graphic>
        </p:graphicFrame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7" name="Object 7"/>
          <p:cNvGraphicFramePr>
            <a:graphicFrameLocks noChangeAspect="1"/>
          </p:cNvGraphicFramePr>
          <p:nvPr/>
        </p:nvGraphicFramePr>
        <p:xfrm>
          <a:off x="987425" y="2112433"/>
          <a:ext cx="4413250" cy="4367213"/>
        </p:xfrm>
        <a:graphic>
          <a:graphicData uri="http://schemas.openxmlformats.org/presentationml/2006/ole">
            <p:oleObj spid="_x0000_s95238" name="Формула" r:id="rId3" imgW="2730240" imgH="2616120" progId="Equation.3">
              <p:embed/>
            </p:oleObj>
          </a:graphicData>
        </a:graphic>
      </p:graphicFrame>
      <p:sp>
        <p:nvSpPr>
          <p:cNvPr id="6" name="Заголовок 1"/>
          <p:cNvSpPr txBox="1">
            <a:spLocks/>
          </p:cNvSpPr>
          <p:nvPr/>
        </p:nvSpPr>
        <p:spPr bwMode="auto">
          <a:xfrm>
            <a:off x="569913" y="325438"/>
            <a:ext cx="8001000" cy="7074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r>
              <a:rPr lang="ru-RU" sz="3600" i="1" dirty="0" smtClean="0">
                <a:solidFill>
                  <a:srgbClr val="C00000"/>
                </a:solidFill>
                <a:latin typeface="Bookman Old Style" pitchFamily="18" charset="0"/>
              </a:rPr>
              <a:t>Задания открытого банка задач</a:t>
            </a:r>
            <a:endParaRPr lang="en-US" sz="3600" b="1" i="1" dirty="0" smtClean="0">
              <a:solidFill>
                <a:srgbClr val="C00000"/>
              </a:solidFill>
              <a:latin typeface="Bookman Old Style" pitchFamily="18" charset="0"/>
            </a:endParaRPr>
          </a:p>
        </p:txBody>
      </p:sp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993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5" name="Прямоугольник 24"/>
          <p:cNvSpPr/>
          <p:nvPr/>
        </p:nvSpPr>
        <p:spPr>
          <a:xfrm>
            <a:off x="357737" y="1664761"/>
            <a:ext cx="164253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lvl="0" indent="-514350"/>
            <a:r>
              <a:rPr lang="ru-RU" sz="2400" i="1" dirty="0" smtClean="0">
                <a:solidFill>
                  <a:schemeClr val="accent2">
                    <a:lumMod val="75000"/>
                  </a:schemeClr>
                </a:solidFill>
                <a:latin typeface="Bookman Old Style" pitchFamily="18" charset="0"/>
              </a:rPr>
              <a:t>Решение. </a:t>
            </a:r>
            <a:endParaRPr lang="en-US" sz="2400" i="1" dirty="0" smtClean="0">
              <a:solidFill>
                <a:schemeClr val="accent2">
                  <a:lumMod val="75000"/>
                </a:schemeClr>
              </a:solidFill>
              <a:latin typeface="Bookman Old Style" pitchFamily="18" charset="0"/>
              <a:sym typeface="Symbol"/>
            </a:endParaRPr>
          </a:p>
        </p:txBody>
      </p:sp>
      <p:sp>
        <p:nvSpPr>
          <p:cNvPr id="21" name="Скругленный прямоугольник 20"/>
          <p:cNvSpPr/>
          <p:nvPr/>
        </p:nvSpPr>
        <p:spPr bwMode="auto">
          <a:xfrm>
            <a:off x="1566334" y="6138333"/>
            <a:ext cx="567267" cy="321733"/>
          </a:xfrm>
          <a:prstGeom prst="roundRect">
            <a:avLst/>
          </a:prstGeom>
          <a:noFill/>
          <a:ln w="2857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grpSp>
        <p:nvGrpSpPr>
          <p:cNvPr id="2" name="Группа 29"/>
          <p:cNvGrpSpPr/>
          <p:nvPr/>
        </p:nvGrpSpPr>
        <p:grpSpPr>
          <a:xfrm>
            <a:off x="3699932" y="5803872"/>
            <a:ext cx="5164668" cy="695915"/>
            <a:chOff x="1210733" y="5482136"/>
            <a:chExt cx="5164668" cy="695915"/>
          </a:xfrm>
        </p:grpSpPr>
        <p:sp>
          <p:nvSpPr>
            <p:cNvPr id="20" name="Прямоугольник 19"/>
            <p:cNvSpPr/>
            <p:nvPr/>
          </p:nvSpPr>
          <p:spPr>
            <a:xfrm>
              <a:off x="1210733" y="5602272"/>
              <a:ext cx="5164668" cy="44319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14000"/>
                </a:lnSpc>
              </a:pPr>
              <a:r>
                <a:rPr lang="ru-RU" sz="2000" i="1" u="sng" dirty="0" smtClean="0">
                  <a:solidFill>
                    <a:prstClr val="black"/>
                  </a:solidFill>
                  <a:latin typeface="Bookman Old Style" pitchFamily="18" charset="0"/>
                </a:rPr>
                <a:t>Использовано</a:t>
              </a:r>
              <a:r>
                <a:rPr lang="ru-RU" sz="2000" i="1" dirty="0" smtClean="0">
                  <a:solidFill>
                    <a:prstClr val="black"/>
                  </a:solidFill>
                  <a:latin typeface="Bookman Old Style" pitchFamily="18" charset="0"/>
                </a:rPr>
                <a:t> тождество:</a:t>
              </a:r>
              <a:r>
                <a:rPr lang="en-US" sz="2000" i="1" dirty="0" smtClean="0">
                  <a:solidFill>
                    <a:prstClr val="black"/>
                  </a:solidFill>
                  <a:latin typeface="Bookman Old Style" pitchFamily="18" charset="0"/>
                </a:rPr>
                <a:t> </a:t>
              </a:r>
              <a:r>
                <a:rPr lang="en-US" sz="2000" i="1" dirty="0" err="1" smtClean="0">
                  <a:solidFill>
                    <a:srgbClr val="C00000"/>
                  </a:solidFill>
                  <a:latin typeface="Bookman Old Style"/>
                </a:rPr>
                <a:t>tg</a:t>
              </a:r>
              <a:r>
                <a:rPr lang="en-US" sz="2000" i="1" dirty="0" smtClean="0">
                  <a:solidFill>
                    <a:srgbClr val="C00000"/>
                  </a:solidFill>
                  <a:latin typeface="Bookman Old Style"/>
                </a:rPr>
                <a:t> </a:t>
              </a:r>
              <a:r>
                <a:rPr lang="en-US" sz="2000" i="1" dirty="0" smtClean="0">
                  <a:solidFill>
                    <a:srgbClr val="C00000"/>
                  </a:solidFill>
                  <a:latin typeface="Bookman Old Style"/>
                </a:rPr>
                <a:t>t </a:t>
              </a:r>
              <a:r>
                <a:rPr lang="en-US" sz="2000" i="1" dirty="0" smtClean="0">
                  <a:solidFill>
                    <a:srgbClr val="C00000"/>
                  </a:solidFill>
                  <a:latin typeface="Bookman Old Style"/>
                </a:rPr>
                <a:t>=          </a:t>
              </a:r>
              <a:r>
                <a:rPr lang="en-US" sz="2000" i="1" dirty="0" smtClean="0">
                  <a:latin typeface="Bookman Old Style" pitchFamily="18" charset="0"/>
                </a:rPr>
                <a:t>.</a:t>
              </a:r>
              <a:endParaRPr lang="ru-RU" sz="2000" dirty="0"/>
            </a:p>
          </p:txBody>
        </p:sp>
        <p:grpSp>
          <p:nvGrpSpPr>
            <p:cNvPr id="3" name="Группа 27"/>
            <p:cNvGrpSpPr/>
            <p:nvPr/>
          </p:nvGrpSpPr>
          <p:grpSpPr>
            <a:xfrm>
              <a:off x="5417734" y="5482136"/>
              <a:ext cx="824265" cy="695915"/>
              <a:chOff x="6162801" y="2628870"/>
              <a:chExt cx="824265" cy="695915"/>
            </a:xfrm>
          </p:grpSpPr>
          <p:sp>
            <p:nvSpPr>
              <p:cNvPr id="17" name="Прямоугольник 16"/>
              <p:cNvSpPr/>
              <p:nvPr/>
            </p:nvSpPr>
            <p:spPr>
              <a:xfrm>
                <a:off x="6162801" y="2924675"/>
                <a:ext cx="824265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000" i="1" dirty="0" err="1" smtClean="0">
                    <a:solidFill>
                      <a:srgbClr val="C00000"/>
                    </a:solidFill>
                    <a:latin typeface="Bookman Old Style"/>
                  </a:rPr>
                  <a:t>cos</a:t>
                </a:r>
                <a:r>
                  <a:rPr lang="en-US" sz="2000" i="1" dirty="0" smtClean="0">
                    <a:solidFill>
                      <a:srgbClr val="C00000"/>
                    </a:solidFill>
                    <a:latin typeface="Bookman Old Style"/>
                  </a:rPr>
                  <a:t> </a:t>
                </a:r>
                <a:r>
                  <a:rPr lang="en-US" sz="2000" i="1" dirty="0" smtClean="0">
                    <a:solidFill>
                      <a:srgbClr val="C00000"/>
                    </a:solidFill>
                    <a:latin typeface="Bookman Old Style"/>
                  </a:rPr>
                  <a:t>t </a:t>
                </a:r>
                <a:endParaRPr lang="ru-RU" dirty="0"/>
              </a:p>
            </p:txBody>
          </p:sp>
          <p:sp>
            <p:nvSpPr>
              <p:cNvPr id="19" name="Прямоугольник 18"/>
              <p:cNvSpPr/>
              <p:nvPr/>
            </p:nvSpPr>
            <p:spPr>
              <a:xfrm>
                <a:off x="6178319" y="2628870"/>
                <a:ext cx="716863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000" i="1" dirty="0" smtClean="0">
                    <a:solidFill>
                      <a:srgbClr val="C00000"/>
                    </a:solidFill>
                    <a:latin typeface="Bookman Old Style"/>
                  </a:rPr>
                  <a:t>sin t</a:t>
                </a:r>
                <a:endParaRPr lang="ru-RU" dirty="0"/>
              </a:p>
            </p:txBody>
          </p:sp>
          <p:cxnSp>
            <p:nvCxnSpPr>
              <p:cNvPr id="22" name="Прямая соединительная линия 21"/>
              <p:cNvCxnSpPr/>
              <p:nvPr/>
            </p:nvCxnSpPr>
            <p:spPr bwMode="auto">
              <a:xfrm>
                <a:off x="6197600" y="2988733"/>
                <a:ext cx="668866" cy="0"/>
              </a:xfrm>
              <a:prstGeom prst="line">
                <a:avLst/>
              </a:prstGeom>
              <a:solidFill>
                <a:schemeClr val="accent1"/>
              </a:solidFill>
              <a:ln w="28575" cap="flat" cmpd="sng" algn="ctr">
                <a:solidFill>
                  <a:srgbClr val="C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</p:grpSp>
      <p:grpSp>
        <p:nvGrpSpPr>
          <p:cNvPr id="4" name="Группа 15"/>
          <p:cNvGrpSpPr/>
          <p:nvPr/>
        </p:nvGrpSpPr>
        <p:grpSpPr>
          <a:xfrm>
            <a:off x="454575" y="1020233"/>
            <a:ext cx="8350758" cy="657225"/>
            <a:chOff x="446107" y="817033"/>
            <a:chExt cx="8630159" cy="657225"/>
          </a:xfrm>
        </p:grpSpPr>
        <p:sp>
          <p:nvSpPr>
            <p:cNvPr id="24" name="Прямоугольник 23"/>
            <p:cNvSpPr/>
            <p:nvPr/>
          </p:nvSpPr>
          <p:spPr>
            <a:xfrm>
              <a:off x="446107" y="911228"/>
              <a:ext cx="8630159" cy="43088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514350" lvl="0" indent="-514350"/>
              <a:r>
                <a:rPr lang="en-US" sz="2200" i="1" dirty="0" smtClean="0">
                  <a:solidFill>
                    <a:prstClr val="black"/>
                  </a:solidFill>
                  <a:latin typeface="Bookman Old Style" pitchFamily="18" charset="0"/>
                </a:rPr>
                <a:t>21</a:t>
              </a:r>
              <a:r>
                <a:rPr lang="ru-RU" sz="2200" i="1" dirty="0" smtClean="0">
                  <a:solidFill>
                    <a:prstClr val="black"/>
                  </a:solidFill>
                  <a:latin typeface="Bookman Old Style" pitchFamily="18" charset="0"/>
                </a:rPr>
                <a:t>. Н</a:t>
              </a:r>
              <a:r>
                <a:rPr lang="ru-RU" sz="2200" i="1" dirty="0" smtClean="0">
                  <a:solidFill>
                    <a:prstClr val="black"/>
                  </a:solidFill>
                  <a:latin typeface="Bookman Old Style" pitchFamily="18" charset="0"/>
                </a:rPr>
                <a:t>айдите </a:t>
              </a:r>
              <a:r>
                <a:rPr lang="en-US" sz="2200" i="1" dirty="0" smtClean="0">
                  <a:solidFill>
                    <a:prstClr val="black"/>
                  </a:solidFill>
                  <a:latin typeface="Bookman Old Style" pitchFamily="18" charset="0"/>
                </a:rPr>
                <a:t> </a:t>
              </a:r>
              <a:r>
                <a:rPr lang="en-US" sz="2200" i="1" dirty="0" err="1" smtClean="0">
                  <a:solidFill>
                    <a:prstClr val="black"/>
                  </a:solidFill>
                  <a:latin typeface="Bookman Old Style" pitchFamily="18" charset="0"/>
                </a:rPr>
                <a:t>tg</a:t>
              </a:r>
              <a:r>
                <a:rPr lang="en-US" sz="2200" i="1" dirty="0" smtClean="0">
                  <a:solidFill>
                    <a:prstClr val="black"/>
                  </a:solidFill>
                  <a:latin typeface="Bookman Old Style" pitchFamily="18" charset="0"/>
                </a:rPr>
                <a:t> </a:t>
              </a:r>
              <a:r>
                <a:rPr lang="en-US" sz="2200" i="1" dirty="0" smtClean="0">
                  <a:solidFill>
                    <a:prstClr val="black"/>
                  </a:solidFill>
                  <a:latin typeface="Bookman Old Style" pitchFamily="18" charset="0"/>
                </a:rPr>
                <a:t>t,  </a:t>
              </a:r>
              <a:r>
                <a:rPr lang="ru-RU" sz="2200" i="1" dirty="0" smtClean="0">
                  <a:solidFill>
                    <a:prstClr val="black"/>
                  </a:solidFill>
                  <a:latin typeface="Bookman Old Style" pitchFamily="18" charset="0"/>
                </a:rPr>
                <a:t>если</a:t>
              </a:r>
              <a:endParaRPr lang="en-US" sz="2200" i="1" dirty="0" smtClean="0">
                <a:solidFill>
                  <a:srgbClr val="C00000"/>
                </a:solidFill>
                <a:latin typeface="+mn-lt"/>
                <a:sym typeface="Symbol"/>
              </a:endParaRPr>
            </a:p>
          </p:txBody>
        </p:sp>
        <p:graphicFrame>
          <p:nvGraphicFramePr>
            <p:cNvPr id="26" name="Object 7"/>
            <p:cNvGraphicFramePr>
              <a:graphicFrameLocks noChangeAspect="1"/>
            </p:cNvGraphicFramePr>
            <p:nvPr/>
          </p:nvGraphicFramePr>
          <p:xfrm>
            <a:off x="4248484" y="817033"/>
            <a:ext cx="2672562" cy="657225"/>
          </p:xfrm>
          <a:graphic>
            <a:graphicData uri="http://schemas.openxmlformats.org/presentationml/2006/ole">
              <p:oleObj spid="_x0000_s95234" name="Формула" r:id="rId4" imgW="1600200" imgH="393480" progId="Equation.3">
                <p:embed/>
              </p:oleObj>
            </a:graphicData>
          </a:graphic>
        </p:graphicFrame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" name="Object 7"/>
          <p:cNvGraphicFramePr>
            <a:graphicFrameLocks noChangeAspect="1"/>
          </p:cNvGraphicFramePr>
          <p:nvPr/>
        </p:nvGraphicFramePr>
        <p:xfrm>
          <a:off x="987425" y="2321015"/>
          <a:ext cx="7231063" cy="1339850"/>
        </p:xfrm>
        <a:graphic>
          <a:graphicData uri="http://schemas.openxmlformats.org/presentationml/2006/ole">
            <p:oleObj spid="_x0000_s97288" name="Формула" r:id="rId3" imgW="4800600" imgH="888840" progId="Equation.3">
              <p:embed/>
            </p:oleObj>
          </a:graphicData>
        </a:graphic>
      </p:graphicFrame>
      <p:sp>
        <p:nvSpPr>
          <p:cNvPr id="6" name="Заголовок 1"/>
          <p:cNvSpPr txBox="1">
            <a:spLocks/>
          </p:cNvSpPr>
          <p:nvPr/>
        </p:nvSpPr>
        <p:spPr bwMode="auto">
          <a:xfrm>
            <a:off x="569913" y="325438"/>
            <a:ext cx="8001000" cy="7074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r>
              <a:rPr lang="ru-RU" sz="3600" i="1" dirty="0" smtClean="0">
                <a:solidFill>
                  <a:srgbClr val="C00000"/>
                </a:solidFill>
                <a:latin typeface="Bookman Old Style" pitchFamily="18" charset="0"/>
              </a:rPr>
              <a:t>Задания открытого банка задач</a:t>
            </a:r>
            <a:endParaRPr lang="en-US" sz="3600" b="1" i="1" dirty="0" smtClean="0">
              <a:solidFill>
                <a:srgbClr val="C00000"/>
              </a:solidFill>
              <a:latin typeface="Bookman Old Style" pitchFamily="18" charset="0"/>
            </a:endParaRPr>
          </a:p>
        </p:txBody>
      </p:sp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993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5" name="Прямоугольник 24"/>
          <p:cNvSpPr/>
          <p:nvPr/>
        </p:nvSpPr>
        <p:spPr>
          <a:xfrm>
            <a:off x="403224" y="1901828"/>
            <a:ext cx="164253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lvl="0" indent="-514350"/>
            <a:r>
              <a:rPr lang="ru-RU" sz="2400" i="1" dirty="0" smtClean="0">
                <a:solidFill>
                  <a:schemeClr val="accent2">
                    <a:lumMod val="75000"/>
                  </a:schemeClr>
                </a:solidFill>
                <a:latin typeface="Bookman Old Style" pitchFamily="18" charset="0"/>
              </a:rPr>
              <a:t>Решение. </a:t>
            </a:r>
            <a:endParaRPr lang="en-US" sz="2400" i="1" dirty="0" smtClean="0">
              <a:solidFill>
                <a:schemeClr val="accent2">
                  <a:lumMod val="75000"/>
                </a:schemeClr>
              </a:solidFill>
              <a:latin typeface="Bookman Old Style" pitchFamily="18" charset="0"/>
              <a:sym typeface="Symbol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969963" y="4368697"/>
            <a:ext cx="7899399" cy="7940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4000"/>
              </a:lnSpc>
            </a:pPr>
            <a:r>
              <a:rPr lang="ru-RU" sz="2000" i="1" u="sng" dirty="0" smtClean="0">
                <a:solidFill>
                  <a:prstClr val="black"/>
                </a:solidFill>
                <a:latin typeface="Bookman Old Style" pitchFamily="18" charset="0"/>
              </a:rPr>
              <a:t>Использованы</a:t>
            </a:r>
            <a:r>
              <a:rPr lang="ru-RU" sz="2000" i="1" dirty="0" smtClean="0">
                <a:solidFill>
                  <a:prstClr val="black"/>
                </a:solidFill>
                <a:latin typeface="Bookman Old Style" pitchFamily="18" charset="0"/>
              </a:rPr>
              <a:t> формулы</a:t>
            </a:r>
            <a:r>
              <a:rPr lang="en-US" sz="2000" i="1" dirty="0" smtClean="0">
                <a:solidFill>
                  <a:prstClr val="black"/>
                </a:solidFill>
                <a:latin typeface="Bookman Old Style" pitchFamily="18" charset="0"/>
              </a:rPr>
              <a:t> </a:t>
            </a:r>
            <a:r>
              <a:rPr lang="ru-RU" sz="2000" i="1" dirty="0" smtClean="0">
                <a:solidFill>
                  <a:prstClr val="black"/>
                </a:solidFill>
                <a:latin typeface="Bookman Old Style" pitchFamily="18" charset="0"/>
              </a:rPr>
              <a:t>приведения:</a:t>
            </a:r>
            <a:r>
              <a:rPr lang="en-US" sz="2000" i="1" dirty="0" smtClean="0">
                <a:solidFill>
                  <a:prstClr val="black"/>
                </a:solidFill>
                <a:latin typeface="Bookman Old Style" pitchFamily="18" charset="0"/>
              </a:rPr>
              <a:t>  </a:t>
            </a:r>
            <a:endParaRPr lang="en-US" sz="2000" i="1" dirty="0" smtClean="0">
              <a:solidFill>
                <a:prstClr val="black"/>
              </a:solidFill>
              <a:latin typeface="Bookman Old Style" pitchFamily="18" charset="0"/>
            </a:endParaRPr>
          </a:p>
          <a:p>
            <a:pPr algn="ctr">
              <a:lnSpc>
                <a:spcPct val="114000"/>
              </a:lnSpc>
            </a:pPr>
            <a:r>
              <a:rPr lang="en-US" sz="2000" i="1" dirty="0" err="1" smtClean="0">
                <a:solidFill>
                  <a:srgbClr val="C00000"/>
                </a:solidFill>
                <a:latin typeface="Bookman Old Style"/>
              </a:rPr>
              <a:t>cos</a:t>
            </a:r>
            <a:r>
              <a:rPr lang="en-US" sz="2000" i="1" dirty="0" smtClean="0">
                <a:solidFill>
                  <a:srgbClr val="C00000"/>
                </a:solidFill>
                <a:latin typeface="Bookman Old Style"/>
              </a:rPr>
              <a:t> </a:t>
            </a:r>
            <a:r>
              <a:rPr lang="ru-RU" sz="2000" i="1" dirty="0" smtClean="0">
                <a:solidFill>
                  <a:srgbClr val="C00000"/>
                </a:solidFill>
                <a:latin typeface="Bookman Old Style"/>
              </a:rPr>
              <a:t>(2</a:t>
            </a:r>
            <a:r>
              <a:rPr lang="el-GR" sz="2000" i="1" dirty="0" smtClean="0">
                <a:solidFill>
                  <a:srgbClr val="C00000"/>
                </a:solidFill>
                <a:latin typeface="Bookman Old Style"/>
              </a:rPr>
              <a:t>π</a:t>
            </a:r>
            <a:r>
              <a:rPr lang="en-US" sz="2000" i="1" dirty="0" smtClean="0">
                <a:solidFill>
                  <a:srgbClr val="C00000"/>
                </a:solidFill>
                <a:latin typeface="Bookman Old Style"/>
              </a:rPr>
              <a:t> </a:t>
            </a:r>
            <a:r>
              <a:rPr lang="ru-RU" sz="2000" i="1" dirty="0" smtClean="0">
                <a:solidFill>
                  <a:srgbClr val="C00000"/>
                </a:solidFill>
                <a:latin typeface="Constantia"/>
              </a:rPr>
              <a:t>+</a:t>
            </a:r>
            <a:r>
              <a:rPr lang="en-US" sz="2000" i="1" dirty="0" smtClean="0">
                <a:solidFill>
                  <a:srgbClr val="C00000"/>
                </a:solidFill>
                <a:latin typeface="Constantia"/>
              </a:rPr>
              <a:t> </a:t>
            </a:r>
            <a:r>
              <a:rPr lang="en-US" sz="2000" i="1" dirty="0" smtClean="0">
                <a:solidFill>
                  <a:srgbClr val="C00000"/>
                </a:solidFill>
                <a:latin typeface="Bookman Old Style"/>
              </a:rPr>
              <a:t>t</a:t>
            </a:r>
            <a:r>
              <a:rPr lang="ru-RU" sz="2000" i="1" dirty="0" smtClean="0">
                <a:solidFill>
                  <a:srgbClr val="C00000"/>
                </a:solidFill>
                <a:latin typeface="Bookman Old Style"/>
              </a:rPr>
              <a:t>) = </a:t>
            </a:r>
            <a:r>
              <a:rPr lang="en-US" sz="2000" i="1" dirty="0" err="1" smtClean="0">
                <a:solidFill>
                  <a:srgbClr val="C00000"/>
                </a:solidFill>
                <a:latin typeface="Bookman Old Style"/>
              </a:rPr>
              <a:t>cos</a:t>
            </a:r>
            <a:r>
              <a:rPr lang="en-US" sz="2000" i="1" dirty="0" smtClean="0">
                <a:solidFill>
                  <a:srgbClr val="C00000"/>
                </a:solidFill>
                <a:latin typeface="Bookman Old Style"/>
              </a:rPr>
              <a:t> t</a:t>
            </a:r>
            <a:r>
              <a:rPr lang="en-US" sz="2000" i="1" dirty="0" smtClean="0">
                <a:latin typeface="Bookman Old Style"/>
              </a:rPr>
              <a:t>,</a:t>
            </a:r>
            <a:r>
              <a:rPr lang="en-US" sz="2000" i="1" dirty="0" smtClean="0">
                <a:solidFill>
                  <a:srgbClr val="C00000"/>
                </a:solidFill>
                <a:latin typeface="Bookman Old Style"/>
              </a:rPr>
              <a:t>  sin </a:t>
            </a:r>
            <a:r>
              <a:rPr lang="ru-RU" sz="2000" i="1" dirty="0" smtClean="0">
                <a:solidFill>
                  <a:srgbClr val="C00000"/>
                </a:solidFill>
                <a:latin typeface="Bookman Old Style"/>
              </a:rPr>
              <a:t>(</a:t>
            </a:r>
            <a:r>
              <a:rPr lang="el-GR" sz="2000" i="1" dirty="0" smtClean="0">
                <a:solidFill>
                  <a:srgbClr val="C00000"/>
                </a:solidFill>
                <a:latin typeface="Bookman Old Style"/>
              </a:rPr>
              <a:t>π</a:t>
            </a:r>
            <a:r>
              <a:rPr lang="en-US" sz="2000" i="1" dirty="0" smtClean="0">
                <a:solidFill>
                  <a:srgbClr val="C00000"/>
                </a:solidFill>
                <a:latin typeface="Bookman Old Style"/>
              </a:rPr>
              <a:t>/2 </a:t>
            </a:r>
            <a:r>
              <a:rPr lang="ru-RU" sz="2000" i="1" dirty="0" smtClean="0">
                <a:solidFill>
                  <a:srgbClr val="C00000"/>
                </a:solidFill>
                <a:latin typeface="Constantia"/>
              </a:rPr>
              <a:t>−</a:t>
            </a:r>
            <a:r>
              <a:rPr lang="en-US" sz="2000" i="1" dirty="0" smtClean="0">
                <a:solidFill>
                  <a:srgbClr val="C00000"/>
                </a:solidFill>
                <a:latin typeface="Constantia"/>
              </a:rPr>
              <a:t> </a:t>
            </a:r>
            <a:r>
              <a:rPr lang="en-US" sz="2000" i="1" dirty="0" smtClean="0">
                <a:solidFill>
                  <a:srgbClr val="C00000"/>
                </a:solidFill>
                <a:latin typeface="Bookman Old Style"/>
              </a:rPr>
              <a:t>t</a:t>
            </a:r>
            <a:r>
              <a:rPr lang="ru-RU" sz="2000" i="1" dirty="0" smtClean="0">
                <a:solidFill>
                  <a:srgbClr val="C00000"/>
                </a:solidFill>
                <a:latin typeface="Bookman Old Style"/>
              </a:rPr>
              <a:t>) = </a:t>
            </a:r>
            <a:r>
              <a:rPr lang="en-US" sz="2000" i="1" dirty="0" err="1" smtClean="0">
                <a:solidFill>
                  <a:srgbClr val="C00000"/>
                </a:solidFill>
                <a:latin typeface="Bookman Old Style"/>
              </a:rPr>
              <a:t>cos</a:t>
            </a:r>
            <a:r>
              <a:rPr lang="en-US" sz="2000" i="1" dirty="0" smtClean="0">
                <a:solidFill>
                  <a:srgbClr val="C00000"/>
                </a:solidFill>
                <a:latin typeface="Bookman Old Style"/>
              </a:rPr>
              <a:t> t</a:t>
            </a:r>
            <a:r>
              <a:rPr lang="ru-RU" sz="2000" i="1" dirty="0" smtClean="0">
                <a:latin typeface="Bookman Old Style"/>
              </a:rPr>
              <a:t>.</a:t>
            </a:r>
          </a:p>
        </p:txBody>
      </p:sp>
      <p:sp>
        <p:nvSpPr>
          <p:cNvPr id="14" name="Скругленный прямоугольник 13"/>
          <p:cNvSpPr/>
          <p:nvPr/>
        </p:nvSpPr>
        <p:spPr bwMode="auto">
          <a:xfrm>
            <a:off x="3395134" y="3158068"/>
            <a:ext cx="270934" cy="313265"/>
          </a:xfrm>
          <a:prstGeom prst="roundRect">
            <a:avLst/>
          </a:prstGeom>
          <a:noFill/>
          <a:ln w="2857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grpSp>
        <p:nvGrpSpPr>
          <p:cNvPr id="17" name="Группа 16"/>
          <p:cNvGrpSpPr/>
          <p:nvPr/>
        </p:nvGrpSpPr>
        <p:grpSpPr>
          <a:xfrm>
            <a:off x="352974" y="898525"/>
            <a:ext cx="8422197" cy="1116542"/>
            <a:chOff x="395307" y="1228725"/>
            <a:chExt cx="8422197" cy="1116542"/>
          </a:xfrm>
        </p:grpSpPr>
        <p:grpSp>
          <p:nvGrpSpPr>
            <p:cNvPr id="2" name="Группа 15"/>
            <p:cNvGrpSpPr/>
            <p:nvPr/>
          </p:nvGrpSpPr>
          <p:grpSpPr>
            <a:xfrm>
              <a:off x="395307" y="1228725"/>
              <a:ext cx="8422197" cy="1040693"/>
              <a:chOff x="446107" y="847726"/>
              <a:chExt cx="8422197" cy="1040693"/>
            </a:xfrm>
          </p:grpSpPr>
          <p:sp>
            <p:nvSpPr>
              <p:cNvPr id="29" name="Прямоугольник 28"/>
              <p:cNvSpPr/>
              <p:nvPr/>
            </p:nvSpPr>
            <p:spPr>
              <a:xfrm>
                <a:off x="446107" y="911228"/>
                <a:ext cx="7967133" cy="97719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514350" lvl="0" indent="-514350"/>
                <a:r>
                  <a:rPr lang="en-US" sz="2300" i="1" dirty="0" smtClean="0">
                    <a:solidFill>
                      <a:prstClr val="black"/>
                    </a:solidFill>
                    <a:latin typeface="Bookman Old Style" pitchFamily="18" charset="0"/>
                  </a:rPr>
                  <a:t>22</a:t>
                </a:r>
                <a:r>
                  <a:rPr lang="ru-RU" sz="2300" i="1" dirty="0" smtClean="0">
                    <a:solidFill>
                      <a:prstClr val="black"/>
                    </a:solidFill>
                    <a:latin typeface="Bookman Old Style" pitchFamily="18" charset="0"/>
                  </a:rPr>
                  <a:t>. Н</a:t>
                </a:r>
                <a:r>
                  <a:rPr lang="ru-RU" sz="2300" i="1" dirty="0" smtClean="0">
                    <a:latin typeface="Bookman Old Style" pitchFamily="18" charset="0"/>
                  </a:rPr>
                  <a:t>ай</a:t>
                </a:r>
                <a:r>
                  <a:rPr lang="ru-RU" sz="2300" i="1" dirty="0" smtClean="0">
                    <a:solidFill>
                      <a:prstClr val="black"/>
                    </a:solidFill>
                    <a:latin typeface="Bookman Old Style" pitchFamily="18" charset="0"/>
                  </a:rPr>
                  <a:t>дите </a:t>
                </a:r>
                <a:r>
                  <a:rPr lang="ru-RU" sz="2300" i="1" dirty="0" smtClean="0">
                    <a:solidFill>
                      <a:prstClr val="black"/>
                    </a:solidFill>
                    <a:latin typeface="Bookman Old Style" pitchFamily="18" charset="0"/>
                  </a:rPr>
                  <a:t>значение </a:t>
                </a:r>
                <a:r>
                  <a:rPr lang="ru-RU" sz="2300" i="1" dirty="0" smtClean="0">
                    <a:solidFill>
                      <a:prstClr val="black"/>
                    </a:solidFill>
                    <a:latin typeface="Bookman Old Style" pitchFamily="18" charset="0"/>
                  </a:rPr>
                  <a:t>выражения</a:t>
                </a:r>
                <a:endParaRPr lang="en-US" sz="2300" i="1" dirty="0" smtClean="0">
                  <a:solidFill>
                    <a:prstClr val="black"/>
                  </a:solidFill>
                  <a:latin typeface="Bookman Old Style" pitchFamily="18" charset="0"/>
                </a:endParaRPr>
              </a:p>
              <a:p>
                <a:pPr marL="514350" lvl="0" indent="-514350">
                  <a:lnSpc>
                    <a:spcPct val="150000"/>
                  </a:lnSpc>
                </a:pPr>
                <a:r>
                  <a:rPr lang="en-US" sz="2300" i="1" dirty="0" smtClean="0">
                    <a:solidFill>
                      <a:srgbClr val="C00000"/>
                    </a:solidFill>
                    <a:latin typeface="Bookman Old Style" pitchFamily="18" charset="0"/>
                    <a:sym typeface="Symbol"/>
                  </a:rPr>
                  <a:t>      </a:t>
                </a:r>
                <a:r>
                  <a:rPr lang="ru-RU" sz="2300" i="1" dirty="0" smtClean="0">
                    <a:latin typeface="Bookman Old Style" pitchFamily="18" charset="0"/>
                    <a:sym typeface="Symbol"/>
                  </a:rPr>
                  <a:t>если  </a:t>
                </a:r>
                <a:endParaRPr lang="en-US" sz="2300" i="1" dirty="0" smtClean="0">
                  <a:latin typeface="Bookman Old Style" pitchFamily="18" charset="0"/>
                  <a:sym typeface="Symbol"/>
                </a:endParaRPr>
              </a:p>
            </p:txBody>
          </p:sp>
          <p:graphicFrame>
            <p:nvGraphicFramePr>
              <p:cNvPr id="81927" name="Object 7"/>
              <p:cNvGraphicFramePr>
                <a:graphicFrameLocks noChangeAspect="1"/>
              </p:cNvGraphicFramePr>
              <p:nvPr/>
            </p:nvGraphicFramePr>
            <p:xfrm>
              <a:off x="5846026" y="847726"/>
              <a:ext cx="3022278" cy="650875"/>
            </p:xfrm>
            <a:graphic>
              <a:graphicData uri="http://schemas.openxmlformats.org/presentationml/2006/ole">
                <p:oleObj spid="_x0000_s97282" name="Формула" r:id="rId4" imgW="2006280" imgH="431640" progId="Equation.3">
                  <p:embed/>
                </p:oleObj>
              </a:graphicData>
            </a:graphic>
          </p:graphicFrame>
        </p:grpSp>
        <p:graphicFrame>
          <p:nvGraphicFramePr>
            <p:cNvPr id="16" name="Object 7"/>
            <p:cNvGraphicFramePr>
              <a:graphicFrameLocks noChangeAspect="1"/>
            </p:cNvGraphicFramePr>
            <p:nvPr/>
          </p:nvGraphicFramePr>
          <p:xfrm>
            <a:off x="1903411" y="1689099"/>
            <a:ext cx="1331635" cy="656168"/>
          </p:xfrm>
          <a:graphic>
            <a:graphicData uri="http://schemas.openxmlformats.org/presentationml/2006/ole">
              <p:oleObj spid="_x0000_s97287" name="Формула" r:id="rId5" imgW="799920" imgH="393480" progId="Equation.3">
                <p:embed/>
              </p:oleObj>
            </a:graphicData>
          </a:graphic>
        </p:graphicFrame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 bwMode="auto">
          <a:xfrm>
            <a:off x="569913" y="325438"/>
            <a:ext cx="8001000" cy="7074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r>
              <a:rPr lang="ru-RU" sz="3600" i="1" dirty="0" smtClean="0">
                <a:solidFill>
                  <a:srgbClr val="C00000"/>
                </a:solidFill>
                <a:latin typeface="Bookman Old Style" pitchFamily="18" charset="0"/>
              </a:rPr>
              <a:t>Задания открытого банка задач</a:t>
            </a:r>
            <a:endParaRPr lang="en-US" sz="3600" b="1" i="1" dirty="0" smtClean="0">
              <a:solidFill>
                <a:srgbClr val="C00000"/>
              </a:solidFill>
              <a:latin typeface="Bookman Old Style" pitchFamily="18" charset="0"/>
            </a:endParaRPr>
          </a:p>
        </p:txBody>
      </p:sp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993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pSp>
        <p:nvGrpSpPr>
          <p:cNvPr id="12" name="Группа 11"/>
          <p:cNvGrpSpPr/>
          <p:nvPr/>
        </p:nvGrpSpPr>
        <p:grpSpPr>
          <a:xfrm>
            <a:off x="438700" y="915988"/>
            <a:ext cx="7967133" cy="657225"/>
            <a:chOff x="-25400" y="1000655"/>
            <a:chExt cx="7967133" cy="657225"/>
          </a:xfrm>
        </p:grpSpPr>
        <p:sp>
          <p:nvSpPr>
            <p:cNvPr id="7" name="Прямоугольник 6"/>
            <p:cNvSpPr/>
            <p:nvPr/>
          </p:nvSpPr>
          <p:spPr>
            <a:xfrm>
              <a:off x="-25400" y="1063630"/>
              <a:ext cx="7967133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514350" lvl="0" indent="-514350"/>
              <a:r>
                <a:rPr lang="ru-RU" sz="2400" i="1" dirty="0" smtClean="0">
                  <a:solidFill>
                    <a:prstClr val="black"/>
                  </a:solidFill>
                  <a:latin typeface="Bookman Old Style" pitchFamily="18" charset="0"/>
                </a:rPr>
                <a:t>1. </a:t>
              </a:r>
              <a:r>
                <a:rPr lang="ru-RU" sz="2400" i="1" dirty="0" smtClean="0">
                  <a:solidFill>
                    <a:prstClr val="black"/>
                  </a:solidFill>
                  <a:latin typeface="Bookman Old Style" pitchFamily="18" charset="0"/>
                </a:rPr>
                <a:t>Н</a:t>
              </a:r>
              <a:r>
                <a:rPr lang="ru-RU" sz="2400" i="1" dirty="0" smtClean="0">
                  <a:solidFill>
                    <a:prstClr val="black"/>
                  </a:solidFill>
                  <a:latin typeface="Bookman Old Style" pitchFamily="18" charset="0"/>
                </a:rPr>
                <a:t>айдите </a:t>
              </a:r>
              <a:r>
                <a:rPr lang="ru-RU" sz="2400" i="1" dirty="0" smtClean="0">
                  <a:solidFill>
                    <a:prstClr val="black"/>
                  </a:solidFill>
                  <a:latin typeface="Bookman Old Style" pitchFamily="18" charset="0"/>
                </a:rPr>
                <a:t>значение </a:t>
              </a:r>
              <a:r>
                <a:rPr lang="ru-RU" sz="2400" i="1" dirty="0" smtClean="0">
                  <a:solidFill>
                    <a:prstClr val="black"/>
                  </a:solidFill>
                  <a:latin typeface="Bookman Old Style" pitchFamily="18" charset="0"/>
                </a:rPr>
                <a:t>выражения                         </a:t>
              </a:r>
              <a:endParaRPr lang="en-US" sz="2400" i="1" dirty="0" smtClean="0">
                <a:solidFill>
                  <a:srgbClr val="C00000"/>
                </a:solidFill>
                <a:latin typeface="Bookman Old Style" pitchFamily="18" charset="0"/>
                <a:sym typeface="Symbol"/>
              </a:endParaRPr>
            </a:p>
          </p:txBody>
        </p:sp>
        <p:graphicFrame>
          <p:nvGraphicFramePr>
            <p:cNvPr id="9" name="Объект 8"/>
            <p:cNvGraphicFramePr>
              <a:graphicFrameLocks noChangeAspect="1"/>
            </p:cNvGraphicFramePr>
            <p:nvPr/>
          </p:nvGraphicFramePr>
          <p:xfrm>
            <a:off x="5363613" y="1000655"/>
            <a:ext cx="2119312" cy="657225"/>
          </p:xfrm>
          <a:graphic>
            <a:graphicData uri="http://schemas.openxmlformats.org/presentationml/2006/ole">
              <p:oleObj spid="_x0000_s52227" name="Формула" r:id="rId3" imgW="1269720" imgH="393480" progId="Equation.3">
                <p:embed/>
              </p:oleObj>
            </a:graphicData>
          </a:graphic>
        </p:graphicFrame>
      </p:grpSp>
      <p:sp>
        <p:nvSpPr>
          <p:cNvPr id="13" name="Прямоугольник 12"/>
          <p:cNvSpPr/>
          <p:nvPr/>
        </p:nvSpPr>
        <p:spPr>
          <a:xfrm>
            <a:off x="387900" y="1444630"/>
            <a:ext cx="164253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lvl="0" indent="-514350"/>
            <a:r>
              <a:rPr lang="ru-RU" sz="2400" i="1" dirty="0" smtClean="0">
                <a:solidFill>
                  <a:schemeClr val="accent2">
                    <a:lumMod val="75000"/>
                  </a:schemeClr>
                </a:solidFill>
                <a:latin typeface="Bookman Old Style" pitchFamily="18" charset="0"/>
              </a:rPr>
              <a:t>Решение. </a:t>
            </a:r>
            <a:endParaRPr lang="en-US" sz="2400" i="1" dirty="0" smtClean="0">
              <a:solidFill>
                <a:schemeClr val="accent2">
                  <a:lumMod val="75000"/>
                </a:schemeClr>
              </a:solidFill>
              <a:latin typeface="Bookman Old Style" pitchFamily="18" charset="0"/>
              <a:sym typeface="Symbol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387899" y="4018495"/>
            <a:ext cx="164253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lvl="0" indent="-514350"/>
            <a:r>
              <a:rPr lang="ru-RU" sz="2400" i="1" dirty="0" smtClean="0">
                <a:solidFill>
                  <a:schemeClr val="accent2">
                    <a:lumMod val="75000"/>
                  </a:schemeClr>
                </a:solidFill>
                <a:latin typeface="Bookman Old Style" pitchFamily="18" charset="0"/>
              </a:rPr>
              <a:t>Решение. </a:t>
            </a:r>
            <a:endParaRPr lang="en-US" sz="2400" i="1" dirty="0" smtClean="0">
              <a:solidFill>
                <a:schemeClr val="accent2">
                  <a:lumMod val="75000"/>
                </a:schemeClr>
              </a:solidFill>
              <a:latin typeface="Bookman Old Style" pitchFamily="18" charset="0"/>
              <a:sym typeface="Symbol"/>
            </a:endParaRPr>
          </a:p>
        </p:txBody>
      </p:sp>
      <p:graphicFrame>
        <p:nvGraphicFramePr>
          <p:cNvPr id="26" name="Объект 25"/>
          <p:cNvGraphicFramePr>
            <a:graphicFrameLocks noChangeAspect="1"/>
          </p:cNvGraphicFramePr>
          <p:nvPr/>
        </p:nvGraphicFramePr>
        <p:xfrm>
          <a:off x="969963" y="1916113"/>
          <a:ext cx="3667125" cy="657225"/>
        </p:xfrm>
        <a:graphic>
          <a:graphicData uri="http://schemas.openxmlformats.org/presentationml/2006/ole">
            <p:oleObj spid="_x0000_s52240" name="Формула" r:id="rId4" imgW="2197080" imgH="393480" progId="Equation.3">
              <p:embed/>
            </p:oleObj>
          </a:graphicData>
        </a:graphic>
      </p:graphicFrame>
      <p:sp>
        <p:nvSpPr>
          <p:cNvPr id="27" name="Прямоугольник 26"/>
          <p:cNvSpPr/>
          <p:nvPr/>
        </p:nvSpPr>
        <p:spPr>
          <a:xfrm>
            <a:off x="969962" y="2658431"/>
            <a:ext cx="776763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i="1" u="sng" dirty="0" smtClean="0">
                <a:solidFill>
                  <a:prstClr val="black"/>
                </a:solidFill>
                <a:latin typeface="Bookman Old Style" pitchFamily="18" charset="0"/>
              </a:rPr>
              <a:t>Использована</a:t>
            </a:r>
            <a:r>
              <a:rPr lang="ru-RU" sz="2000" i="1" dirty="0" smtClean="0">
                <a:solidFill>
                  <a:prstClr val="black"/>
                </a:solidFill>
                <a:latin typeface="Bookman Old Style" pitchFamily="18" charset="0"/>
              </a:rPr>
              <a:t> формула:</a:t>
            </a:r>
            <a:r>
              <a:rPr lang="en-US" sz="2000" i="1" dirty="0" smtClean="0">
                <a:solidFill>
                  <a:prstClr val="black"/>
                </a:solidFill>
                <a:latin typeface="Bookman Old Style" pitchFamily="18" charset="0"/>
              </a:rPr>
              <a:t>  </a:t>
            </a:r>
            <a:r>
              <a:rPr lang="en-US" sz="2000" i="1" dirty="0" smtClean="0">
                <a:solidFill>
                  <a:srgbClr val="C00000"/>
                </a:solidFill>
                <a:latin typeface="Bookman Old Style" pitchFamily="18" charset="0"/>
              </a:rPr>
              <a:t>sin 2</a:t>
            </a:r>
            <a:r>
              <a:rPr lang="en-US" sz="2000" i="1" dirty="0" smtClean="0">
                <a:solidFill>
                  <a:srgbClr val="C00000"/>
                </a:solidFill>
                <a:latin typeface="Bookman Old Style"/>
              </a:rPr>
              <a:t>t = 2sin t · </a:t>
            </a:r>
            <a:r>
              <a:rPr lang="en-US" sz="2000" i="1" dirty="0" err="1" smtClean="0">
                <a:solidFill>
                  <a:srgbClr val="C00000"/>
                </a:solidFill>
                <a:latin typeface="Bookman Old Style"/>
              </a:rPr>
              <a:t>cos</a:t>
            </a:r>
            <a:r>
              <a:rPr lang="en-US" sz="2000" i="1" dirty="0" smtClean="0">
                <a:solidFill>
                  <a:srgbClr val="C00000"/>
                </a:solidFill>
                <a:latin typeface="Bookman Old Style"/>
              </a:rPr>
              <a:t> t</a:t>
            </a:r>
            <a:endParaRPr lang="ru-RU" sz="2000" dirty="0">
              <a:solidFill>
                <a:srgbClr val="C00000"/>
              </a:solidFill>
            </a:endParaRPr>
          </a:p>
        </p:txBody>
      </p:sp>
      <p:grpSp>
        <p:nvGrpSpPr>
          <p:cNvPr id="28" name="Группа 27"/>
          <p:cNvGrpSpPr/>
          <p:nvPr/>
        </p:nvGrpSpPr>
        <p:grpSpPr>
          <a:xfrm>
            <a:off x="447167" y="3343275"/>
            <a:ext cx="7967133" cy="698500"/>
            <a:chOff x="-25400" y="981076"/>
            <a:chExt cx="7967133" cy="698500"/>
          </a:xfrm>
        </p:grpSpPr>
        <p:sp>
          <p:nvSpPr>
            <p:cNvPr id="29" name="Прямоугольник 28"/>
            <p:cNvSpPr/>
            <p:nvPr/>
          </p:nvSpPr>
          <p:spPr>
            <a:xfrm>
              <a:off x="-25400" y="1063630"/>
              <a:ext cx="7967133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514350" lvl="0" indent="-514350"/>
              <a:r>
                <a:rPr lang="ru-RU" sz="2400" i="1" dirty="0" smtClean="0">
                  <a:solidFill>
                    <a:prstClr val="black"/>
                  </a:solidFill>
                  <a:latin typeface="Bookman Old Style" pitchFamily="18" charset="0"/>
                </a:rPr>
                <a:t>2. Н</a:t>
              </a:r>
              <a:r>
                <a:rPr lang="ru-RU" sz="2400" i="1" dirty="0" smtClean="0">
                  <a:solidFill>
                    <a:prstClr val="black"/>
                  </a:solidFill>
                  <a:latin typeface="Bookman Old Style" pitchFamily="18" charset="0"/>
                </a:rPr>
                <a:t>айдите </a:t>
              </a:r>
              <a:r>
                <a:rPr lang="ru-RU" sz="2400" i="1" dirty="0" smtClean="0">
                  <a:solidFill>
                    <a:prstClr val="black"/>
                  </a:solidFill>
                  <a:latin typeface="Bookman Old Style" pitchFamily="18" charset="0"/>
                </a:rPr>
                <a:t>значение </a:t>
              </a:r>
              <a:r>
                <a:rPr lang="ru-RU" sz="2400" i="1" dirty="0" smtClean="0">
                  <a:solidFill>
                    <a:prstClr val="black"/>
                  </a:solidFill>
                  <a:latin typeface="Bookman Old Style" pitchFamily="18" charset="0"/>
                </a:rPr>
                <a:t>выражения</a:t>
              </a:r>
              <a:r>
                <a:rPr lang="en-US" sz="2400" i="1" dirty="0" smtClean="0">
                  <a:solidFill>
                    <a:prstClr val="black"/>
                  </a:solidFill>
                  <a:latin typeface="Bookman Old Style" pitchFamily="18" charset="0"/>
                </a:rPr>
                <a:t>  </a:t>
              </a:r>
              <a:r>
                <a:rPr lang="ru-RU" sz="2400" i="1" dirty="0" smtClean="0">
                  <a:solidFill>
                    <a:prstClr val="black"/>
                  </a:solidFill>
                  <a:latin typeface="Bookman Old Style" pitchFamily="18" charset="0"/>
                </a:rPr>
                <a:t>                          </a:t>
              </a:r>
              <a:endParaRPr lang="en-US" sz="2400" i="1" dirty="0" smtClean="0">
                <a:solidFill>
                  <a:srgbClr val="C00000"/>
                </a:solidFill>
                <a:latin typeface="Bookman Old Style" pitchFamily="18" charset="0"/>
                <a:sym typeface="Symbol"/>
              </a:endParaRPr>
            </a:p>
          </p:txBody>
        </p:sp>
        <p:graphicFrame>
          <p:nvGraphicFramePr>
            <p:cNvPr id="30" name="Объект 29"/>
            <p:cNvGraphicFramePr>
              <a:graphicFrameLocks noChangeAspect="1"/>
            </p:cNvGraphicFramePr>
            <p:nvPr/>
          </p:nvGraphicFramePr>
          <p:xfrm>
            <a:off x="5302758" y="981076"/>
            <a:ext cx="2459038" cy="698500"/>
          </p:xfrm>
          <a:graphic>
            <a:graphicData uri="http://schemas.openxmlformats.org/presentationml/2006/ole">
              <p:oleObj spid="_x0000_s52241" name="Формула" r:id="rId5" imgW="1473120" imgH="419040" progId="Equation.3">
                <p:embed/>
              </p:oleObj>
            </a:graphicData>
          </a:graphic>
        </p:graphicFrame>
      </p:grpSp>
      <p:graphicFrame>
        <p:nvGraphicFramePr>
          <p:cNvPr id="31" name="Объект 30"/>
          <p:cNvGraphicFramePr>
            <a:graphicFrameLocks noChangeAspect="1"/>
          </p:cNvGraphicFramePr>
          <p:nvPr/>
        </p:nvGraphicFramePr>
        <p:xfrm>
          <a:off x="969963" y="4534428"/>
          <a:ext cx="7229475" cy="1397000"/>
        </p:xfrm>
        <a:graphic>
          <a:graphicData uri="http://schemas.openxmlformats.org/presentationml/2006/ole">
            <p:oleObj spid="_x0000_s52244" name="Формула" r:id="rId6" imgW="4330440" imgH="838080" progId="Equation.3">
              <p:embed/>
            </p:oleObj>
          </a:graphicData>
        </a:graphic>
      </p:graphicFrame>
      <p:sp>
        <p:nvSpPr>
          <p:cNvPr id="32" name="Прямоугольник 31"/>
          <p:cNvSpPr/>
          <p:nvPr/>
        </p:nvSpPr>
        <p:spPr>
          <a:xfrm>
            <a:off x="969963" y="6011231"/>
            <a:ext cx="776763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i="1" u="sng" dirty="0" smtClean="0">
                <a:solidFill>
                  <a:prstClr val="black"/>
                </a:solidFill>
                <a:latin typeface="Bookman Old Style" pitchFamily="18" charset="0"/>
              </a:rPr>
              <a:t>Использована</a:t>
            </a:r>
            <a:r>
              <a:rPr lang="ru-RU" sz="2000" i="1" dirty="0" smtClean="0">
                <a:solidFill>
                  <a:prstClr val="black"/>
                </a:solidFill>
                <a:latin typeface="Bookman Old Style" pitchFamily="18" charset="0"/>
              </a:rPr>
              <a:t> формула:</a:t>
            </a:r>
            <a:r>
              <a:rPr lang="en-US" sz="2000" i="1" dirty="0" smtClean="0">
                <a:solidFill>
                  <a:prstClr val="black"/>
                </a:solidFill>
                <a:latin typeface="Bookman Old Style" pitchFamily="18" charset="0"/>
              </a:rPr>
              <a:t>  </a:t>
            </a:r>
            <a:r>
              <a:rPr lang="ru-RU" sz="2000" i="1" dirty="0" smtClean="0">
                <a:solidFill>
                  <a:srgbClr val="C00000"/>
                </a:solidFill>
                <a:latin typeface="Bookman Old Style" pitchFamily="18" charset="0"/>
              </a:rPr>
              <a:t>с</a:t>
            </a:r>
            <a:r>
              <a:rPr lang="en-US" sz="2000" i="1" dirty="0" err="1" smtClean="0">
                <a:solidFill>
                  <a:srgbClr val="C00000"/>
                </a:solidFill>
                <a:latin typeface="Bookman Old Style" pitchFamily="18" charset="0"/>
              </a:rPr>
              <a:t>os</a:t>
            </a:r>
            <a:r>
              <a:rPr lang="en-US" sz="2000" i="1" dirty="0" smtClean="0">
                <a:solidFill>
                  <a:srgbClr val="C00000"/>
                </a:solidFill>
                <a:latin typeface="Bookman Old Style" pitchFamily="18" charset="0"/>
              </a:rPr>
              <a:t> 2</a:t>
            </a:r>
            <a:r>
              <a:rPr lang="en-US" sz="2000" i="1" dirty="0" smtClean="0">
                <a:solidFill>
                  <a:srgbClr val="C00000"/>
                </a:solidFill>
                <a:latin typeface="Bookman Old Style"/>
              </a:rPr>
              <a:t>t = cos</a:t>
            </a:r>
            <a:r>
              <a:rPr lang="en-US" sz="2000" i="1" baseline="30000" dirty="0" smtClean="0">
                <a:solidFill>
                  <a:srgbClr val="C00000"/>
                </a:solidFill>
                <a:latin typeface="Bookman Old Style"/>
              </a:rPr>
              <a:t>2</a:t>
            </a:r>
            <a:r>
              <a:rPr lang="en-US" sz="2000" i="1" dirty="0" smtClean="0">
                <a:solidFill>
                  <a:srgbClr val="C00000"/>
                </a:solidFill>
                <a:latin typeface="Bookman Old Style"/>
              </a:rPr>
              <a:t> t – sin</a:t>
            </a:r>
            <a:r>
              <a:rPr lang="en-US" sz="2000" i="1" baseline="30000" dirty="0" smtClean="0">
                <a:solidFill>
                  <a:srgbClr val="C00000"/>
                </a:solidFill>
                <a:latin typeface="Bookman Old Style"/>
              </a:rPr>
              <a:t>2</a:t>
            </a:r>
            <a:r>
              <a:rPr lang="en-US" sz="2000" i="1" dirty="0" smtClean="0">
                <a:solidFill>
                  <a:srgbClr val="C00000"/>
                </a:solidFill>
                <a:latin typeface="Bookman Old Style"/>
              </a:rPr>
              <a:t> t</a:t>
            </a:r>
            <a:endParaRPr lang="ru-RU" sz="2000" dirty="0">
              <a:solidFill>
                <a:srgbClr val="C00000"/>
              </a:solidFill>
            </a:endParaRPr>
          </a:p>
        </p:txBody>
      </p:sp>
      <p:sp>
        <p:nvSpPr>
          <p:cNvPr id="35" name="Скругленный прямоугольник 34"/>
          <p:cNvSpPr/>
          <p:nvPr/>
        </p:nvSpPr>
        <p:spPr bwMode="auto">
          <a:xfrm>
            <a:off x="4334933" y="2074334"/>
            <a:ext cx="228600" cy="321733"/>
          </a:xfrm>
          <a:prstGeom prst="roundRect">
            <a:avLst/>
          </a:prstGeom>
          <a:noFill/>
          <a:ln w="2857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6" name="Скругленный прямоугольник 35"/>
          <p:cNvSpPr/>
          <p:nvPr/>
        </p:nvSpPr>
        <p:spPr bwMode="auto">
          <a:xfrm>
            <a:off x="2861733" y="5427134"/>
            <a:ext cx="533400" cy="321733"/>
          </a:xfrm>
          <a:prstGeom prst="roundRect">
            <a:avLst/>
          </a:prstGeom>
          <a:noFill/>
          <a:ln w="2857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6" name="Объект 25"/>
          <p:cNvGraphicFramePr>
            <a:graphicFrameLocks noChangeAspect="1"/>
          </p:cNvGraphicFramePr>
          <p:nvPr/>
        </p:nvGraphicFramePr>
        <p:xfrm>
          <a:off x="987425" y="2266950"/>
          <a:ext cx="7250113" cy="698500"/>
        </p:xfrm>
        <a:graphic>
          <a:graphicData uri="http://schemas.openxmlformats.org/presentationml/2006/ole">
            <p:oleObj spid="_x0000_s102408" name="Формула" r:id="rId3" imgW="4343400" imgH="419040" progId="Equation.3">
              <p:embed/>
            </p:oleObj>
          </a:graphicData>
        </a:graphic>
      </p:graphicFrame>
      <p:sp>
        <p:nvSpPr>
          <p:cNvPr id="6" name="Заголовок 1"/>
          <p:cNvSpPr txBox="1">
            <a:spLocks/>
          </p:cNvSpPr>
          <p:nvPr/>
        </p:nvSpPr>
        <p:spPr bwMode="auto">
          <a:xfrm>
            <a:off x="569913" y="325438"/>
            <a:ext cx="8001000" cy="7074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r>
              <a:rPr lang="ru-RU" sz="3600" i="1" dirty="0" smtClean="0">
                <a:solidFill>
                  <a:srgbClr val="C00000"/>
                </a:solidFill>
                <a:latin typeface="Bookman Old Style" pitchFamily="18" charset="0"/>
              </a:rPr>
              <a:t>Задания открытого банка задач</a:t>
            </a:r>
            <a:endParaRPr lang="en-US" sz="3600" b="1" i="1" dirty="0" smtClean="0">
              <a:solidFill>
                <a:srgbClr val="C00000"/>
              </a:solidFill>
              <a:latin typeface="Bookman Old Style" pitchFamily="18" charset="0"/>
            </a:endParaRPr>
          </a:p>
        </p:txBody>
      </p:sp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993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pSp>
        <p:nvGrpSpPr>
          <p:cNvPr id="2" name="Группа 11"/>
          <p:cNvGrpSpPr/>
          <p:nvPr/>
        </p:nvGrpSpPr>
        <p:grpSpPr>
          <a:xfrm>
            <a:off x="447166" y="1060450"/>
            <a:ext cx="7967133" cy="657225"/>
            <a:chOff x="-25400" y="984250"/>
            <a:chExt cx="7967133" cy="657225"/>
          </a:xfrm>
        </p:grpSpPr>
        <p:sp>
          <p:nvSpPr>
            <p:cNvPr id="7" name="Прямоугольник 6"/>
            <p:cNvSpPr/>
            <p:nvPr/>
          </p:nvSpPr>
          <p:spPr>
            <a:xfrm>
              <a:off x="-25400" y="1063630"/>
              <a:ext cx="7967133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514350" lvl="0" indent="-514350"/>
              <a:r>
                <a:rPr lang="ru-RU" sz="2400" i="1" dirty="0" smtClean="0">
                  <a:solidFill>
                    <a:prstClr val="black"/>
                  </a:solidFill>
                  <a:latin typeface="Bookman Old Style" pitchFamily="18" charset="0"/>
                </a:rPr>
                <a:t>2</a:t>
              </a:r>
              <a:r>
                <a:rPr lang="en-US" sz="2400" i="1" dirty="0" smtClean="0">
                  <a:solidFill>
                    <a:prstClr val="black"/>
                  </a:solidFill>
                  <a:latin typeface="Bookman Old Style" pitchFamily="18" charset="0"/>
                </a:rPr>
                <a:t>3</a:t>
              </a:r>
              <a:r>
                <a:rPr lang="ru-RU" sz="2400" i="1" dirty="0" smtClean="0">
                  <a:solidFill>
                    <a:prstClr val="black"/>
                  </a:solidFill>
                  <a:latin typeface="Bookman Old Style" pitchFamily="18" charset="0"/>
                </a:rPr>
                <a:t>. Н</a:t>
              </a:r>
              <a:r>
                <a:rPr lang="ru-RU" sz="2400" i="1" dirty="0" smtClean="0">
                  <a:solidFill>
                    <a:prstClr val="black"/>
                  </a:solidFill>
                  <a:latin typeface="Bookman Old Style" pitchFamily="18" charset="0"/>
                </a:rPr>
                <a:t>айдите </a:t>
              </a:r>
              <a:r>
                <a:rPr lang="ru-RU" sz="2400" i="1" dirty="0" smtClean="0">
                  <a:solidFill>
                    <a:prstClr val="black"/>
                  </a:solidFill>
                  <a:latin typeface="Bookman Old Style" pitchFamily="18" charset="0"/>
                </a:rPr>
                <a:t>значение </a:t>
              </a:r>
              <a:r>
                <a:rPr lang="ru-RU" sz="2400" i="1" dirty="0" smtClean="0">
                  <a:solidFill>
                    <a:prstClr val="black"/>
                  </a:solidFill>
                  <a:latin typeface="Bookman Old Style" pitchFamily="18" charset="0"/>
                </a:rPr>
                <a:t>выражения</a:t>
              </a:r>
              <a:endParaRPr lang="en-US" sz="2400" i="1" dirty="0" smtClean="0">
                <a:solidFill>
                  <a:srgbClr val="C00000"/>
                </a:solidFill>
                <a:latin typeface="Bookman Old Style" pitchFamily="18" charset="0"/>
                <a:sym typeface="Symbol"/>
              </a:endParaRPr>
            </a:p>
          </p:txBody>
        </p:sp>
        <p:graphicFrame>
          <p:nvGraphicFramePr>
            <p:cNvPr id="9" name="Объект 8"/>
            <p:cNvGraphicFramePr>
              <a:graphicFrameLocks noChangeAspect="1"/>
            </p:cNvGraphicFramePr>
            <p:nvPr/>
          </p:nvGraphicFramePr>
          <p:xfrm>
            <a:off x="5617083" y="984250"/>
            <a:ext cx="1949450" cy="657225"/>
          </p:xfrm>
          <a:graphic>
            <a:graphicData uri="http://schemas.openxmlformats.org/presentationml/2006/ole">
              <p:oleObj spid="_x0000_s102402" name="Формула" r:id="rId4" imgW="1168200" imgH="393480" progId="Equation.3">
                <p:embed/>
              </p:oleObj>
            </a:graphicData>
          </a:graphic>
        </p:graphicFrame>
      </p:grpSp>
      <p:sp>
        <p:nvSpPr>
          <p:cNvPr id="13" name="Прямоугольник 12"/>
          <p:cNvSpPr/>
          <p:nvPr/>
        </p:nvSpPr>
        <p:spPr>
          <a:xfrm>
            <a:off x="387900" y="1698630"/>
            <a:ext cx="164253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lvl="0" indent="-514350"/>
            <a:r>
              <a:rPr lang="ru-RU" sz="2400" i="1" dirty="0" smtClean="0">
                <a:solidFill>
                  <a:schemeClr val="accent2">
                    <a:lumMod val="75000"/>
                  </a:schemeClr>
                </a:solidFill>
                <a:latin typeface="Bookman Old Style" pitchFamily="18" charset="0"/>
              </a:rPr>
              <a:t>Решение. </a:t>
            </a:r>
            <a:endParaRPr lang="en-US" sz="2400" i="1" dirty="0" smtClean="0">
              <a:solidFill>
                <a:schemeClr val="accent2">
                  <a:lumMod val="75000"/>
                </a:schemeClr>
              </a:solidFill>
              <a:latin typeface="Bookman Old Style" pitchFamily="18" charset="0"/>
              <a:sym typeface="Symbol"/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987425" y="3242629"/>
            <a:ext cx="7826904" cy="11449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4000"/>
              </a:lnSpc>
            </a:pPr>
            <a:r>
              <a:rPr lang="ru-RU" sz="2000" i="1" u="sng" dirty="0" smtClean="0">
                <a:solidFill>
                  <a:prstClr val="black"/>
                </a:solidFill>
                <a:latin typeface="Bookman Old Style" pitchFamily="18" charset="0"/>
              </a:rPr>
              <a:t>Использованы:</a:t>
            </a:r>
          </a:p>
          <a:p>
            <a:pPr>
              <a:lnSpc>
                <a:spcPct val="114000"/>
              </a:lnSpc>
            </a:pPr>
            <a:r>
              <a:rPr lang="ru-RU" sz="2000" i="1" dirty="0" smtClean="0">
                <a:solidFill>
                  <a:prstClr val="black"/>
                </a:solidFill>
                <a:latin typeface="Bookman Old Style" pitchFamily="18" charset="0"/>
              </a:rPr>
              <a:t>а) </a:t>
            </a:r>
            <a:r>
              <a:rPr lang="ru-RU" sz="2000" i="1" dirty="0" smtClean="0">
                <a:solidFill>
                  <a:prstClr val="black"/>
                </a:solidFill>
                <a:latin typeface="Bookman Old Style" pitchFamily="18" charset="0"/>
              </a:rPr>
              <a:t>формула </a:t>
            </a:r>
            <a:r>
              <a:rPr lang="en-US" sz="2000" i="1" dirty="0" smtClean="0">
                <a:solidFill>
                  <a:srgbClr val="C00000"/>
                </a:solidFill>
                <a:latin typeface="Bookman Old Style"/>
              </a:rPr>
              <a:t>sin </a:t>
            </a:r>
            <a:r>
              <a:rPr lang="ru-RU" sz="2000" i="1" dirty="0" smtClean="0">
                <a:solidFill>
                  <a:srgbClr val="C00000"/>
                </a:solidFill>
                <a:latin typeface="Bookman Old Style"/>
              </a:rPr>
              <a:t>2</a:t>
            </a:r>
            <a:r>
              <a:rPr lang="en-US" sz="2000" i="1" dirty="0" smtClean="0">
                <a:solidFill>
                  <a:srgbClr val="C00000"/>
                </a:solidFill>
                <a:latin typeface="Bookman Old Style"/>
              </a:rPr>
              <a:t>t = 2sin t </a:t>
            </a:r>
            <a:r>
              <a:rPr lang="en-US" sz="2000" i="1" dirty="0" smtClean="0">
                <a:solidFill>
                  <a:srgbClr val="C00000"/>
                </a:solidFill>
                <a:latin typeface="Bookman Old Style"/>
              </a:rPr>
              <a:t>· </a:t>
            </a:r>
            <a:r>
              <a:rPr lang="en-US" sz="2000" i="1" dirty="0" err="1" smtClean="0">
                <a:solidFill>
                  <a:srgbClr val="C00000"/>
                </a:solidFill>
                <a:latin typeface="Bookman Old Style"/>
              </a:rPr>
              <a:t>cos</a:t>
            </a:r>
            <a:r>
              <a:rPr lang="en-US" sz="2000" i="1" dirty="0" smtClean="0">
                <a:solidFill>
                  <a:srgbClr val="C00000"/>
                </a:solidFill>
                <a:latin typeface="Bookman Old Style"/>
              </a:rPr>
              <a:t> t</a:t>
            </a:r>
          </a:p>
          <a:p>
            <a:pPr>
              <a:lnSpc>
                <a:spcPct val="114000"/>
              </a:lnSpc>
            </a:pPr>
            <a:r>
              <a:rPr lang="ru-RU" sz="2000" i="1" dirty="0" smtClean="0">
                <a:solidFill>
                  <a:prstClr val="black"/>
                </a:solidFill>
                <a:latin typeface="Bookman Old Style" pitchFamily="18" charset="0"/>
              </a:rPr>
              <a:t>б</a:t>
            </a:r>
            <a:r>
              <a:rPr lang="ru-RU" sz="2000" i="1" dirty="0" smtClean="0">
                <a:solidFill>
                  <a:prstClr val="black"/>
                </a:solidFill>
                <a:latin typeface="Bookman Old Style" pitchFamily="18" charset="0"/>
              </a:rPr>
              <a:t>)</a:t>
            </a:r>
            <a:r>
              <a:rPr lang="ru-RU" sz="2000" i="1" dirty="0" smtClean="0">
                <a:solidFill>
                  <a:prstClr val="black"/>
                </a:solidFill>
                <a:latin typeface="Bookman Old Style" pitchFamily="18" charset="0"/>
              </a:rPr>
              <a:t> формула</a:t>
            </a:r>
            <a:r>
              <a:rPr lang="en-US" sz="2000" i="1" dirty="0" smtClean="0">
                <a:solidFill>
                  <a:prstClr val="black"/>
                </a:solidFill>
                <a:latin typeface="Bookman Old Style" pitchFamily="18" charset="0"/>
              </a:rPr>
              <a:t> </a:t>
            </a:r>
            <a:r>
              <a:rPr lang="ru-RU" sz="2000" i="1" dirty="0" smtClean="0">
                <a:solidFill>
                  <a:prstClr val="black"/>
                </a:solidFill>
                <a:latin typeface="Bookman Old Style" pitchFamily="18" charset="0"/>
              </a:rPr>
              <a:t>приведения</a:t>
            </a:r>
            <a:r>
              <a:rPr lang="en-US" sz="2000" i="1" dirty="0" smtClean="0">
                <a:solidFill>
                  <a:prstClr val="black"/>
                </a:solidFill>
                <a:latin typeface="Bookman Old Style" pitchFamily="18" charset="0"/>
              </a:rPr>
              <a:t>  </a:t>
            </a:r>
            <a:r>
              <a:rPr lang="en-US" sz="2000" i="1" dirty="0" smtClean="0">
                <a:solidFill>
                  <a:srgbClr val="C00000"/>
                </a:solidFill>
                <a:latin typeface="Bookman Old Style"/>
              </a:rPr>
              <a:t>sin (</a:t>
            </a:r>
            <a:r>
              <a:rPr lang="en-US" sz="2000" i="1" dirty="0" smtClean="0">
                <a:solidFill>
                  <a:srgbClr val="C00000"/>
                </a:solidFill>
                <a:latin typeface="Bookman Old Style" pitchFamily="18" charset="0"/>
              </a:rPr>
              <a:t>90º – </a:t>
            </a:r>
            <a:r>
              <a:rPr lang="en-US" sz="2000" i="1" dirty="0" smtClean="0">
                <a:solidFill>
                  <a:srgbClr val="C00000"/>
                </a:solidFill>
                <a:latin typeface="Bookman Old Style"/>
              </a:rPr>
              <a:t>t) = </a:t>
            </a:r>
            <a:r>
              <a:rPr lang="en-US" sz="2000" i="1" dirty="0" err="1" smtClean="0">
                <a:solidFill>
                  <a:srgbClr val="C00000"/>
                </a:solidFill>
                <a:latin typeface="Bookman Old Style"/>
              </a:rPr>
              <a:t>cos</a:t>
            </a:r>
            <a:r>
              <a:rPr lang="en-US" sz="2000" i="1" dirty="0" smtClean="0">
                <a:solidFill>
                  <a:srgbClr val="C00000"/>
                </a:solidFill>
                <a:latin typeface="Bookman Old Style"/>
              </a:rPr>
              <a:t> t</a:t>
            </a:r>
            <a:r>
              <a:rPr lang="en-US" sz="2000" i="1" dirty="0" smtClean="0">
                <a:latin typeface="Bookman Old Style"/>
              </a:rPr>
              <a:t>.</a:t>
            </a:r>
            <a:endParaRPr lang="ru-RU" sz="2000" dirty="0">
              <a:solidFill>
                <a:srgbClr val="C00000"/>
              </a:solidFill>
            </a:endParaRPr>
          </a:p>
        </p:txBody>
      </p:sp>
      <p:sp>
        <p:nvSpPr>
          <p:cNvPr id="23" name="Скругленный прямоугольник 22"/>
          <p:cNvSpPr/>
          <p:nvPr/>
        </p:nvSpPr>
        <p:spPr bwMode="auto">
          <a:xfrm>
            <a:off x="7653867" y="2427377"/>
            <a:ext cx="537554" cy="321733"/>
          </a:xfrm>
          <a:prstGeom prst="roundRect">
            <a:avLst/>
          </a:prstGeom>
          <a:noFill/>
          <a:ln w="2857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 bwMode="auto">
          <a:xfrm>
            <a:off x="569913" y="325438"/>
            <a:ext cx="8001000" cy="7074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r>
              <a:rPr lang="ru-RU" sz="3600" i="1" dirty="0" smtClean="0">
                <a:solidFill>
                  <a:srgbClr val="C00000"/>
                </a:solidFill>
                <a:latin typeface="Bookman Old Style" pitchFamily="18" charset="0"/>
              </a:rPr>
              <a:t>Задания открытого банка задач</a:t>
            </a:r>
            <a:endParaRPr lang="en-US" sz="3600" b="1" i="1" dirty="0" smtClean="0">
              <a:solidFill>
                <a:srgbClr val="C00000"/>
              </a:solidFill>
              <a:latin typeface="Bookman Old Style" pitchFamily="18" charset="0"/>
            </a:endParaRPr>
          </a:p>
        </p:txBody>
      </p:sp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993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5" name="Прямоугольник 24"/>
          <p:cNvSpPr/>
          <p:nvPr/>
        </p:nvSpPr>
        <p:spPr>
          <a:xfrm>
            <a:off x="323869" y="1647829"/>
            <a:ext cx="164253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lvl="0" indent="-514350"/>
            <a:r>
              <a:rPr lang="ru-RU" sz="2400" i="1" dirty="0" smtClean="0">
                <a:solidFill>
                  <a:schemeClr val="accent2">
                    <a:lumMod val="75000"/>
                  </a:schemeClr>
                </a:solidFill>
                <a:latin typeface="Bookman Old Style" pitchFamily="18" charset="0"/>
              </a:rPr>
              <a:t>Решение. </a:t>
            </a:r>
            <a:endParaRPr lang="en-US" sz="2400" i="1" dirty="0" smtClean="0">
              <a:solidFill>
                <a:schemeClr val="accent2">
                  <a:lumMod val="75000"/>
                </a:schemeClr>
              </a:solidFill>
              <a:latin typeface="Bookman Old Style" pitchFamily="18" charset="0"/>
              <a:sym typeface="Symbol"/>
            </a:endParaRPr>
          </a:p>
        </p:txBody>
      </p:sp>
      <p:grpSp>
        <p:nvGrpSpPr>
          <p:cNvPr id="3" name="Группа 27"/>
          <p:cNvGrpSpPr/>
          <p:nvPr/>
        </p:nvGrpSpPr>
        <p:grpSpPr>
          <a:xfrm>
            <a:off x="395307" y="1136651"/>
            <a:ext cx="8090939" cy="655638"/>
            <a:chOff x="-25400" y="992718"/>
            <a:chExt cx="8090939" cy="655638"/>
          </a:xfrm>
        </p:grpSpPr>
        <p:sp>
          <p:nvSpPr>
            <p:cNvPr id="29" name="Прямоугольник 28"/>
            <p:cNvSpPr/>
            <p:nvPr/>
          </p:nvSpPr>
          <p:spPr>
            <a:xfrm>
              <a:off x="-25400" y="1063630"/>
              <a:ext cx="7967133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514350" lvl="0" indent="-514350"/>
              <a:r>
                <a:rPr lang="en-US" sz="2400" i="1" dirty="0" smtClean="0">
                  <a:solidFill>
                    <a:prstClr val="black"/>
                  </a:solidFill>
                  <a:latin typeface="Bookman Old Style" pitchFamily="18" charset="0"/>
                </a:rPr>
                <a:t>24</a:t>
              </a:r>
              <a:r>
                <a:rPr lang="ru-RU" sz="2400" i="1" dirty="0" smtClean="0">
                  <a:solidFill>
                    <a:prstClr val="black"/>
                  </a:solidFill>
                  <a:latin typeface="Bookman Old Style" pitchFamily="18" charset="0"/>
                </a:rPr>
                <a:t>. Н</a:t>
              </a:r>
              <a:r>
                <a:rPr lang="ru-RU" sz="2400" i="1" dirty="0" smtClean="0">
                  <a:solidFill>
                    <a:prstClr val="black"/>
                  </a:solidFill>
                  <a:latin typeface="Bookman Old Style" pitchFamily="18" charset="0"/>
                </a:rPr>
                <a:t>айдите </a:t>
              </a:r>
              <a:r>
                <a:rPr lang="ru-RU" sz="2400" i="1" dirty="0" smtClean="0">
                  <a:solidFill>
                    <a:prstClr val="black"/>
                  </a:solidFill>
                  <a:latin typeface="Bookman Old Style" pitchFamily="18" charset="0"/>
                </a:rPr>
                <a:t>значение </a:t>
              </a:r>
              <a:r>
                <a:rPr lang="ru-RU" sz="2400" i="1" dirty="0" smtClean="0">
                  <a:solidFill>
                    <a:prstClr val="black"/>
                  </a:solidFill>
                  <a:latin typeface="Bookman Old Style" pitchFamily="18" charset="0"/>
                </a:rPr>
                <a:t>выражения</a:t>
              </a:r>
              <a:endParaRPr lang="en-US" sz="2400" i="1" dirty="0" smtClean="0">
                <a:solidFill>
                  <a:srgbClr val="C00000"/>
                </a:solidFill>
                <a:latin typeface="Bookman Old Style" pitchFamily="18" charset="0"/>
                <a:sym typeface="Symbol"/>
              </a:endParaRPr>
            </a:p>
          </p:txBody>
        </p:sp>
        <p:graphicFrame>
          <p:nvGraphicFramePr>
            <p:cNvPr id="30" name="Объект 29"/>
            <p:cNvGraphicFramePr>
              <a:graphicFrameLocks noChangeAspect="1"/>
            </p:cNvGraphicFramePr>
            <p:nvPr/>
          </p:nvGraphicFramePr>
          <p:xfrm>
            <a:off x="5562051" y="992718"/>
            <a:ext cx="2503488" cy="655638"/>
          </p:xfrm>
          <a:graphic>
            <a:graphicData uri="http://schemas.openxmlformats.org/presentationml/2006/ole">
              <p:oleObj spid="_x0000_s103427" name="Формула" r:id="rId3" imgW="1498320" imgH="393480" progId="Equation.3">
                <p:embed/>
              </p:oleObj>
            </a:graphicData>
          </a:graphic>
        </p:graphicFrame>
      </p:grpSp>
      <p:sp>
        <p:nvSpPr>
          <p:cNvPr id="24" name="Скругленный прямоугольник 23"/>
          <p:cNvSpPr/>
          <p:nvPr/>
        </p:nvSpPr>
        <p:spPr bwMode="auto">
          <a:xfrm>
            <a:off x="8102600" y="3276601"/>
            <a:ext cx="355600" cy="321733"/>
          </a:xfrm>
          <a:prstGeom prst="roundRect">
            <a:avLst/>
          </a:prstGeom>
          <a:noFill/>
          <a:ln w="2857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987425" y="3945364"/>
            <a:ext cx="7826904" cy="20251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i="1" u="sng" dirty="0" smtClean="0">
                <a:solidFill>
                  <a:prstClr val="black"/>
                </a:solidFill>
                <a:latin typeface="Bookman Old Style" pitchFamily="18" charset="0"/>
              </a:rPr>
              <a:t>Использованы:</a:t>
            </a:r>
          </a:p>
          <a:p>
            <a:r>
              <a:rPr lang="ru-RU" sz="2000" i="1" dirty="0" smtClean="0">
                <a:solidFill>
                  <a:prstClr val="black"/>
                </a:solidFill>
                <a:latin typeface="Bookman Old Style" pitchFamily="18" charset="0"/>
              </a:rPr>
              <a:t>а) </a:t>
            </a:r>
            <a:r>
              <a:rPr lang="ru-RU" sz="2000" i="1" dirty="0" smtClean="0">
                <a:solidFill>
                  <a:prstClr val="black"/>
                </a:solidFill>
                <a:latin typeface="Bookman Old Style" pitchFamily="18" charset="0"/>
              </a:rPr>
              <a:t>формула </a:t>
            </a:r>
            <a:r>
              <a:rPr lang="en-US" sz="2000" i="1" dirty="0" smtClean="0">
                <a:solidFill>
                  <a:srgbClr val="C00000"/>
                </a:solidFill>
                <a:latin typeface="Bookman Old Style"/>
              </a:rPr>
              <a:t>sin </a:t>
            </a:r>
            <a:r>
              <a:rPr lang="ru-RU" sz="2000" i="1" dirty="0" smtClean="0">
                <a:solidFill>
                  <a:srgbClr val="C00000"/>
                </a:solidFill>
                <a:latin typeface="Bookman Old Style"/>
              </a:rPr>
              <a:t>2</a:t>
            </a:r>
            <a:r>
              <a:rPr lang="en-US" sz="2000" i="1" dirty="0" smtClean="0">
                <a:solidFill>
                  <a:srgbClr val="C00000"/>
                </a:solidFill>
                <a:latin typeface="Bookman Old Style"/>
              </a:rPr>
              <a:t>t = 2sin t </a:t>
            </a:r>
            <a:r>
              <a:rPr lang="en-US" sz="2000" i="1" dirty="0" smtClean="0">
                <a:solidFill>
                  <a:srgbClr val="C00000"/>
                </a:solidFill>
                <a:latin typeface="Bookman Old Style"/>
              </a:rPr>
              <a:t>· </a:t>
            </a:r>
            <a:r>
              <a:rPr lang="en-US" sz="2000" i="1" dirty="0" err="1" smtClean="0">
                <a:solidFill>
                  <a:srgbClr val="C00000"/>
                </a:solidFill>
                <a:latin typeface="Bookman Old Style"/>
              </a:rPr>
              <a:t>cos</a:t>
            </a:r>
            <a:r>
              <a:rPr lang="en-US" sz="2000" i="1" dirty="0" smtClean="0">
                <a:solidFill>
                  <a:srgbClr val="C00000"/>
                </a:solidFill>
                <a:latin typeface="Bookman Old Style"/>
              </a:rPr>
              <a:t> t</a:t>
            </a:r>
          </a:p>
          <a:p>
            <a:pPr>
              <a:lnSpc>
                <a:spcPct val="114000"/>
              </a:lnSpc>
            </a:pPr>
            <a:r>
              <a:rPr lang="ru-RU" sz="2000" i="1" dirty="0" smtClean="0">
                <a:solidFill>
                  <a:prstClr val="black"/>
                </a:solidFill>
                <a:latin typeface="Bookman Old Style" pitchFamily="18" charset="0"/>
              </a:rPr>
              <a:t>б</a:t>
            </a:r>
            <a:r>
              <a:rPr lang="ru-RU" sz="2000" i="1" dirty="0" smtClean="0">
                <a:solidFill>
                  <a:prstClr val="black"/>
                </a:solidFill>
                <a:latin typeface="Bookman Old Style" pitchFamily="18" charset="0"/>
              </a:rPr>
              <a:t>)</a:t>
            </a:r>
            <a:r>
              <a:rPr lang="ru-RU" sz="2000" i="1" dirty="0" smtClean="0">
                <a:solidFill>
                  <a:prstClr val="black"/>
                </a:solidFill>
                <a:latin typeface="Bookman Old Style" pitchFamily="18" charset="0"/>
              </a:rPr>
              <a:t> свойство периодичности </a:t>
            </a:r>
            <a:r>
              <a:rPr lang="ru-RU" sz="2000" i="1" dirty="0" smtClean="0">
                <a:solidFill>
                  <a:prstClr val="black"/>
                </a:solidFill>
                <a:latin typeface="Bookman Old Style" pitchFamily="18" charset="0"/>
              </a:rPr>
              <a:t>функции </a:t>
            </a:r>
            <a:r>
              <a:rPr lang="en-US" sz="2000" i="1" dirty="0" smtClean="0">
                <a:solidFill>
                  <a:prstClr val="black"/>
                </a:solidFill>
                <a:latin typeface="Bookman Old Style" pitchFamily="18" charset="0"/>
              </a:rPr>
              <a:t>sin </a:t>
            </a:r>
            <a:r>
              <a:rPr lang="en-US" sz="2000" i="1" dirty="0" smtClean="0">
                <a:solidFill>
                  <a:prstClr val="black"/>
                </a:solidFill>
                <a:latin typeface="Bookman Old Style" pitchFamily="18" charset="0"/>
              </a:rPr>
              <a:t>t</a:t>
            </a:r>
            <a:r>
              <a:rPr lang="ru-RU" sz="2000" i="1" dirty="0" smtClean="0">
                <a:solidFill>
                  <a:prstClr val="black"/>
                </a:solidFill>
                <a:latin typeface="Bookman Old Style" pitchFamily="18" charset="0"/>
              </a:rPr>
              <a:t>: </a:t>
            </a:r>
            <a:endParaRPr lang="ru-RU" sz="2000" i="1" dirty="0" smtClean="0">
              <a:solidFill>
                <a:prstClr val="black"/>
              </a:solidFill>
              <a:latin typeface="Bookman Old Style" pitchFamily="18" charset="0"/>
            </a:endParaRPr>
          </a:p>
          <a:p>
            <a:pPr algn="ctr">
              <a:lnSpc>
                <a:spcPct val="114000"/>
              </a:lnSpc>
            </a:pPr>
            <a:r>
              <a:rPr lang="en-US" sz="2000" i="1" dirty="0" smtClean="0">
                <a:solidFill>
                  <a:srgbClr val="C00000"/>
                </a:solidFill>
                <a:latin typeface="Bookman Old Style"/>
              </a:rPr>
              <a:t>sin </a:t>
            </a:r>
            <a:r>
              <a:rPr lang="ru-RU" sz="2000" i="1" dirty="0" smtClean="0">
                <a:solidFill>
                  <a:srgbClr val="C00000"/>
                </a:solidFill>
                <a:latin typeface="Bookman Old Style"/>
              </a:rPr>
              <a:t>(2</a:t>
            </a:r>
            <a:r>
              <a:rPr lang="el-GR" sz="2000" i="1" dirty="0" smtClean="0">
                <a:solidFill>
                  <a:srgbClr val="C00000"/>
                </a:solidFill>
                <a:latin typeface="Bookman Old Style"/>
              </a:rPr>
              <a:t>π</a:t>
            </a:r>
            <a:r>
              <a:rPr lang="en-US" sz="2000" i="1" dirty="0" smtClean="0">
                <a:solidFill>
                  <a:srgbClr val="C00000"/>
                </a:solidFill>
                <a:latin typeface="Bookman Old Style"/>
              </a:rPr>
              <a:t>n </a:t>
            </a:r>
            <a:r>
              <a:rPr lang="ru-RU" sz="2000" i="1" dirty="0" smtClean="0">
                <a:solidFill>
                  <a:srgbClr val="C00000"/>
                </a:solidFill>
                <a:latin typeface="Constantia"/>
              </a:rPr>
              <a:t>±</a:t>
            </a:r>
            <a:r>
              <a:rPr lang="en-US" sz="2000" i="1" dirty="0" smtClean="0">
                <a:solidFill>
                  <a:srgbClr val="C00000"/>
                </a:solidFill>
                <a:latin typeface="Constantia"/>
              </a:rPr>
              <a:t> </a:t>
            </a:r>
            <a:r>
              <a:rPr lang="en-US" sz="2000" i="1" dirty="0" smtClean="0">
                <a:solidFill>
                  <a:srgbClr val="C00000"/>
                </a:solidFill>
                <a:latin typeface="Bookman Old Style"/>
              </a:rPr>
              <a:t>t</a:t>
            </a:r>
            <a:r>
              <a:rPr lang="ru-RU" sz="2000" i="1" dirty="0" smtClean="0">
                <a:solidFill>
                  <a:srgbClr val="C00000"/>
                </a:solidFill>
                <a:latin typeface="Bookman Old Style"/>
              </a:rPr>
              <a:t>) = </a:t>
            </a:r>
            <a:r>
              <a:rPr lang="ru-RU" sz="2000" i="1" dirty="0" smtClean="0">
                <a:solidFill>
                  <a:srgbClr val="C00000"/>
                </a:solidFill>
                <a:latin typeface="Constantia"/>
              </a:rPr>
              <a:t>±</a:t>
            </a:r>
            <a:r>
              <a:rPr lang="ru-RU" sz="2000" i="1" dirty="0" smtClean="0">
                <a:solidFill>
                  <a:srgbClr val="C00000"/>
                </a:solidFill>
                <a:latin typeface="Bookman Old Style"/>
              </a:rPr>
              <a:t> </a:t>
            </a:r>
            <a:r>
              <a:rPr lang="en-US" sz="2000" i="1" dirty="0" smtClean="0">
                <a:solidFill>
                  <a:srgbClr val="C00000"/>
                </a:solidFill>
                <a:latin typeface="Bookman Old Style"/>
              </a:rPr>
              <a:t>sin </a:t>
            </a:r>
            <a:r>
              <a:rPr lang="en-US" sz="2000" i="1" dirty="0" smtClean="0">
                <a:solidFill>
                  <a:srgbClr val="C00000"/>
                </a:solidFill>
                <a:latin typeface="Bookman Old Style"/>
              </a:rPr>
              <a:t>t</a:t>
            </a:r>
            <a:r>
              <a:rPr lang="ru-RU" sz="2000" i="1" dirty="0" smtClean="0">
                <a:latin typeface="Bookman Old Style"/>
              </a:rPr>
              <a:t>, </a:t>
            </a:r>
            <a:r>
              <a:rPr lang="ru-RU" sz="2000" i="1" dirty="0" smtClean="0">
                <a:latin typeface="Bookman Old Style"/>
              </a:rPr>
              <a:t>где </a:t>
            </a:r>
            <a:r>
              <a:rPr lang="en-US" sz="2000" i="1" dirty="0" smtClean="0">
                <a:latin typeface="Bookman Old Style"/>
              </a:rPr>
              <a:t>n </a:t>
            </a:r>
            <a:r>
              <a:rPr lang="ru-RU" sz="2000" dirty="0" smtClean="0"/>
              <a:t>∈</a:t>
            </a:r>
            <a:r>
              <a:rPr lang="ru-RU" sz="2000" i="1" dirty="0" smtClean="0">
                <a:solidFill>
                  <a:prstClr val="black"/>
                </a:solidFill>
                <a:latin typeface="Bookman Old Style" pitchFamily="18" charset="0"/>
              </a:rPr>
              <a:t> </a:t>
            </a:r>
            <a:r>
              <a:rPr lang="en-US" sz="2000" i="1" dirty="0" smtClean="0">
                <a:solidFill>
                  <a:prstClr val="black"/>
                </a:solidFill>
                <a:latin typeface="Bookman Old Style" pitchFamily="18" charset="0"/>
              </a:rPr>
              <a:t>Z</a:t>
            </a:r>
            <a:r>
              <a:rPr lang="en-US" sz="2000" i="1" dirty="0" smtClean="0">
                <a:solidFill>
                  <a:srgbClr val="C00000"/>
                </a:solidFill>
                <a:latin typeface="Bookman Old Style"/>
              </a:rPr>
              <a:t> </a:t>
            </a:r>
            <a:endParaRPr lang="ru-RU" sz="2000" i="1" dirty="0" smtClean="0">
              <a:solidFill>
                <a:srgbClr val="C00000"/>
              </a:solidFill>
              <a:latin typeface="Bookman Old Style"/>
            </a:endParaRPr>
          </a:p>
          <a:p>
            <a:r>
              <a:rPr lang="ru-RU" sz="2000" i="1" dirty="0" smtClean="0">
                <a:solidFill>
                  <a:prstClr val="black"/>
                </a:solidFill>
                <a:latin typeface="Bookman Old Style" pitchFamily="18" charset="0"/>
              </a:rPr>
              <a:t>в) </a:t>
            </a:r>
            <a:r>
              <a:rPr lang="ru-RU" sz="2000" i="1" dirty="0" smtClean="0">
                <a:solidFill>
                  <a:prstClr val="black"/>
                </a:solidFill>
                <a:latin typeface="Bookman Old Style" pitchFamily="18" charset="0"/>
              </a:rPr>
              <a:t>свойство нечетности функции </a:t>
            </a:r>
            <a:r>
              <a:rPr lang="en-US" sz="2000" i="1" dirty="0" smtClean="0">
                <a:solidFill>
                  <a:prstClr val="black"/>
                </a:solidFill>
                <a:latin typeface="Bookman Old Style" pitchFamily="18" charset="0"/>
              </a:rPr>
              <a:t>sin t</a:t>
            </a:r>
            <a:r>
              <a:rPr lang="ru-RU" sz="2000" i="1" dirty="0" smtClean="0">
                <a:solidFill>
                  <a:prstClr val="black"/>
                </a:solidFill>
                <a:latin typeface="Bookman Old Style" pitchFamily="18" charset="0"/>
              </a:rPr>
              <a:t>: </a:t>
            </a:r>
            <a:r>
              <a:rPr lang="en-US" sz="2000" i="1" dirty="0" smtClean="0">
                <a:solidFill>
                  <a:srgbClr val="C00000"/>
                </a:solidFill>
                <a:latin typeface="Bookman Old Style"/>
              </a:rPr>
              <a:t>sin </a:t>
            </a:r>
            <a:r>
              <a:rPr lang="ru-RU" sz="2000" i="1" dirty="0" smtClean="0">
                <a:solidFill>
                  <a:srgbClr val="C00000"/>
                </a:solidFill>
                <a:latin typeface="Bookman Old Style"/>
              </a:rPr>
              <a:t>(</a:t>
            </a:r>
            <a:r>
              <a:rPr lang="ru-RU" sz="2000" i="1" dirty="0" smtClean="0">
                <a:solidFill>
                  <a:srgbClr val="C00000"/>
                </a:solidFill>
                <a:latin typeface="Constantia"/>
              </a:rPr>
              <a:t>−</a:t>
            </a:r>
            <a:r>
              <a:rPr lang="en-US" sz="2000" i="1" dirty="0" smtClean="0">
                <a:solidFill>
                  <a:srgbClr val="C00000"/>
                </a:solidFill>
                <a:latin typeface="Bookman Old Style"/>
              </a:rPr>
              <a:t>t</a:t>
            </a:r>
            <a:r>
              <a:rPr lang="ru-RU" sz="2000" i="1" dirty="0" smtClean="0">
                <a:solidFill>
                  <a:srgbClr val="C00000"/>
                </a:solidFill>
                <a:latin typeface="Bookman Old Style"/>
              </a:rPr>
              <a:t>) = </a:t>
            </a:r>
            <a:r>
              <a:rPr lang="ru-RU" sz="2000" i="1" dirty="0" smtClean="0">
                <a:solidFill>
                  <a:srgbClr val="C00000"/>
                </a:solidFill>
                <a:latin typeface="Constantia"/>
              </a:rPr>
              <a:t>−</a:t>
            </a:r>
            <a:r>
              <a:rPr lang="ru-RU" sz="2000" i="1" dirty="0" smtClean="0">
                <a:solidFill>
                  <a:srgbClr val="C00000"/>
                </a:solidFill>
                <a:latin typeface="Bookman Old Style"/>
              </a:rPr>
              <a:t> </a:t>
            </a:r>
            <a:r>
              <a:rPr lang="en-US" sz="2000" i="1" dirty="0" smtClean="0">
                <a:solidFill>
                  <a:srgbClr val="C00000"/>
                </a:solidFill>
                <a:latin typeface="Bookman Old Style"/>
              </a:rPr>
              <a:t>sin t</a:t>
            </a:r>
            <a:r>
              <a:rPr lang="ru-RU" sz="2000" i="1" dirty="0" smtClean="0">
                <a:solidFill>
                  <a:prstClr val="black"/>
                </a:solidFill>
                <a:latin typeface="Bookman Old Style" pitchFamily="18" charset="0"/>
              </a:rPr>
              <a:t> </a:t>
            </a:r>
            <a:endParaRPr lang="ru-RU" sz="2000" i="1" dirty="0" smtClean="0">
              <a:solidFill>
                <a:prstClr val="black"/>
              </a:solidFill>
              <a:latin typeface="Bookman Old Style" pitchFamily="18" charset="0"/>
            </a:endParaRPr>
          </a:p>
          <a:p>
            <a:r>
              <a:rPr lang="ru-RU" sz="2000" i="1" dirty="0" smtClean="0">
                <a:solidFill>
                  <a:prstClr val="black"/>
                </a:solidFill>
                <a:latin typeface="Bookman Old Style" pitchFamily="18" charset="0"/>
              </a:rPr>
              <a:t>г) таблица </a:t>
            </a:r>
            <a:r>
              <a:rPr lang="ru-RU" sz="2000" i="1" dirty="0" smtClean="0">
                <a:solidFill>
                  <a:prstClr val="black"/>
                </a:solidFill>
                <a:latin typeface="Bookman Old Style" pitchFamily="18" charset="0"/>
              </a:rPr>
              <a:t>значений тригонометрических </a:t>
            </a:r>
            <a:r>
              <a:rPr lang="ru-RU" sz="2000" i="1" dirty="0" smtClean="0">
                <a:solidFill>
                  <a:prstClr val="black"/>
                </a:solidFill>
                <a:latin typeface="Bookman Old Style" pitchFamily="18" charset="0"/>
              </a:rPr>
              <a:t>функций</a:t>
            </a:r>
            <a:r>
              <a:rPr lang="en-US" sz="2000" i="1" dirty="0" smtClean="0">
                <a:latin typeface="Bookman Old Style"/>
              </a:rPr>
              <a:t>.</a:t>
            </a:r>
            <a:endParaRPr lang="ru-RU" sz="2000" dirty="0">
              <a:solidFill>
                <a:srgbClr val="C00000"/>
              </a:solidFill>
            </a:endParaRPr>
          </a:p>
        </p:txBody>
      </p:sp>
      <p:graphicFrame>
        <p:nvGraphicFramePr>
          <p:cNvPr id="31" name="Объект 30"/>
          <p:cNvGraphicFramePr>
            <a:graphicFrameLocks noChangeAspect="1"/>
          </p:cNvGraphicFramePr>
          <p:nvPr/>
        </p:nvGraphicFramePr>
        <p:xfrm>
          <a:off x="987425" y="2301875"/>
          <a:ext cx="7553325" cy="1522413"/>
        </p:xfrm>
        <a:graphic>
          <a:graphicData uri="http://schemas.openxmlformats.org/presentationml/2006/ole">
            <p:oleObj spid="_x0000_s103429" name="Формула" r:id="rId4" imgW="4520880" imgH="9144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Объект 13"/>
          <p:cNvGraphicFramePr>
            <a:graphicFrameLocks noChangeAspect="1"/>
          </p:cNvGraphicFramePr>
          <p:nvPr/>
        </p:nvGraphicFramePr>
        <p:xfrm>
          <a:off x="987425" y="2259541"/>
          <a:ext cx="7875588" cy="2155825"/>
        </p:xfrm>
        <a:graphic>
          <a:graphicData uri="http://schemas.openxmlformats.org/presentationml/2006/ole">
            <p:oleObj spid="_x0000_s104454" name="Формула" r:id="rId3" imgW="4851360" imgH="1333440" progId="Equation.3">
              <p:embed/>
            </p:oleObj>
          </a:graphicData>
        </a:graphic>
      </p:graphicFrame>
      <p:sp>
        <p:nvSpPr>
          <p:cNvPr id="6" name="Заголовок 1"/>
          <p:cNvSpPr txBox="1">
            <a:spLocks/>
          </p:cNvSpPr>
          <p:nvPr/>
        </p:nvSpPr>
        <p:spPr bwMode="auto">
          <a:xfrm>
            <a:off x="569913" y="325438"/>
            <a:ext cx="8001000" cy="7074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r>
              <a:rPr lang="ru-RU" sz="3600" i="1" dirty="0" smtClean="0">
                <a:solidFill>
                  <a:srgbClr val="C00000"/>
                </a:solidFill>
                <a:latin typeface="Bookman Old Style" pitchFamily="18" charset="0"/>
              </a:rPr>
              <a:t>Задания открытого банка задач</a:t>
            </a:r>
            <a:endParaRPr lang="en-US" sz="3600" b="1" i="1" dirty="0" smtClean="0">
              <a:solidFill>
                <a:srgbClr val="C00000"/>
              </a:solidFill>
              <a:latin typeface="Bookman Old Style" pitchFamily="18" charset="0"/>
            </a:endParaRPr>
          </a:p>
        </p:txBody>
      </p:sp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993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5" name="Прямоугольник 24"/>
          <p:cNvSpPr/>
          <p:nvPr/>
        </p:nvSpPr>
        <p:spPr>
          <a:xfrm>
            <a:off x="357736" y="1715563"/>
            <a:ext cx="164253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lvl="0" indent="-514350"/>
            <a:r>
              <a:rPr lang="ru-RU" sz="2400" i="1" dirty="0" smtClean="0">
                <a:solidFill>
                  <a:schemeClr val="accent2">
                    <a:lumMod val="75000"/>
                  </a:schemeClr>
                </a:solidFill>
                <a:latin typeface="Bookman Old Style" pitchFamily="18" charset="0"/>
              </a:rPr>
              <a:t>Решение. </a:t>
            </a:r>
            <a:endParaRPr lang="en-US" sz="2400" i="1" dirty="0" smtClean="0">
              <a:solidFill>
                <a:schemeClr val="accent2">
                  <a:lumMod val="75000"/>
                </a:schemeClr>
              </a:solidFill>
              <a:latin typeface="Bookman Old Style" pitchFamily="18" charset="0"/>
              <a:sym typeface="Symbol"/>
            </a:endParaRPr>
          </a:p>
        </p:txBody>
      </p:sp>
      <p:grpSp>
        <p:nvGrpSpPr>
          <p:cNvPr id="2" name="Группа 27"/>
          <p:cNvGrpSpPr/>
          <p:nvPr/>
        </p:nvGrpSpPr>
        <p:grpSpPr>
          <a:xfrm>
            <a:off x="395307" y="1111250"/>
            <a:ext cx="8477760" cy="637034"/>
            <a:chOff x="-25400" y="967317"/>
            <a:chExt cx="8477760" cy="637034"/>
          </a:xfrm>
        </p:grpSpPr>
        <p:sp>
          <p:nvSpPr>
            <p:cNvPr id="29" name="Прямоугольник 28"/>
            <p:cNvSpPr/>
            <p:nvPr/>
          </p:nvSpPr>
          <p:spPr>
            <a:xfrm>
              <a:off x="-25400" y="1063630"/>
              <a:ext cx="7967133" cy="43088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514350" lvl="0" indent="-514350"/>
              <a:r>
                <a:rPr lang="en-US" sz="2200" i="1" dirty="0" smtClean="0">
                  <a:solidFill>
                    <a:prstClr val="black"/>
                  </a:solidFill>
                  <a:latin typeface="Bookman Old Style" pitchFamily="18" charset="0"/>
                </a:rPr>
                <a:t>2</a:t>
              </a:r>
              <a:r>
                <a:rPr lang="ru-RU" sz="2200" i="1" dirty="0" smtClean="0">
                  <a:solidFill>
                    <a:prstClr val="black"/>
                  </a:solidFill>
                  <a:latin typeface="Bookman Old Style" pitchFamily="18" charset="0"/>
                </a:rPr>
                <a:t>5. Н</a:t>
              </a:r>
              <a:r>
                <a:rPr lang="ru-RU" sz="2200" i="1" dirty="0" smtClean="0">
                  <a:solidFill>
                    <a:prstClr val="black"/>
                  </a:solidFill>
                  <a:latin typeface="Bookman Old Style" pitchFamily="18" charset="0"/>
                </a:rPr>
                <a:t>айдите </a:t>
              </a:r>
              <a:r>
                <a:rPr lang="ru-RU" sz="2200" i="1" dirty="0" smtClean="0">
                  <a:solidFill>
                    <a:prstClr val="black"/>
                  </a:solidFill>
                  <a:latin typeface="Bookman Old Style" pitchFamily="18" charset="0"/>
                </a:rPr>
                <a:t>значение </a:t>
              </a:r>
              <a:r>
                <a:rPr lang="ru-RU" sz="2200" i="1" dirty="0" smtClean="0">
                  <a:solidFill>
                    <a:prstClr val="black"/>
                  </a:solidFill>
                  <a:latin typeface="Bookman Old Style" pitchFamily="18" charset="0"/>
                </a:rPr>
                <a:t>выражения</a:t>
              </a:r>
              <a:endParaRPr lang="en-US" sz="2200" i="1" dirty="0" smtClean="0">
                <a:solidFill>
                  <a:srgbClr val="C00000"/>
                </a:solidFill>
                <a:latin typeface="Bookman Old Style" pitchFamily="18" charset="0"/>
                <a:sym typeface="Symbol"/>
              </a:endParaRPr>
            </a:p>
          </p:txBody>
        </p:sp>
        <p:graphicFrame>
          <p:nvGraphicFramePr>
            <p:cNvPr id="30" name="Объект 29"/>
            <p:cNvGraphicFramePr>
              <a:graphicFrameLocks noChangeAspect="1"/>
            </p:cNvGraphicFramePr>
            <p:nvPr/>
          </p:nvGraphicFramePr>
          <p:xfrm>
            <a:off x="5009601" y="967317"/>
            <a:ext cx="3442759" cy="637034"/>
          </p:xfrm>
          <a:graphic>
            <a:graphicData uri="http://schemas.openxmlformats.org/presentationml/2006/ole">
              <p:oleObj spid="_x0000_s104450" name="Формула" r:id="rId4" imgW="2120760" imgH="393480" progId="Equation.3">
                <p:embed/>
              </p:oleObj>
            </a:graphicData>
          </a:graphic>
        </p:graphicFrame>
      </p:grpSp>
      <p:sp>
        <p:nvSpPr>
          <p:cNvPr id="24" name="Скругленный прямоугольник 23"/>
          <p:cNvSpPr/>
          <p:nvPr/>
        </p:nvSpPr>
        <p:spPr bwMode="auto">
          <a:xfrm>
            <a:off x="2920999" y="3911600"/>
            <a:ext cx="482599" cy="321733"/>
          </a:xfrm>
          <a:prstGeom prst="roundRect">
            <a:avLst/>
          </a:prstGeom>
          <a:noFill/>
          <a:ln w="2857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987425" y="4588830"/>
            <a:ext cx="7826904" cy="17173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i="1" u="sng" dirty="0" smtClean="0">
                <a:solidFill>
                  <a:prstClr val="black"/>
                </a:solidFill>
                <a:latin typeface="Bookman Old Style" pitchFamily="18" charset="0"/>
              </a:rPr>
              <a:t>Использованы:</a:t>
            </a:r>
          </a:p>
          <a:p>
            <a:r>
              <a:rPr lang="ru-RU" sz="2000" i="1" dirty="0" smtClean="0">
                <a:solidFill>
                  <a:prstClr val="black"/>
                </a:solidFill>
                <a:latin typeface="Bookman Old Style" pitchFamily="18" charset="0"/>
              </a:rPr>
              <a:t>а) формула</a:t>
            </a:r>
            <a:r>
              <a:rPr lang="en-US" sz="2000" i="1" dirty="0" smtClean="0">
                <a:solidFill>
                  <a:prstClr val="black"/>
                </a:solidFill>
                <a:latin typeface="Bookman Old Style" pitchFamily="18" charset="0"/>
              </a:rPr>
              <a:t> </a:t>
            </a:r>
            <a:r>
              <a:rPr lang="ru-RU" sz="2000" i="1" dirty="0" smtClean="0">
                <a:solidFill>
                  <a:prstClr val="black"/>
                </a:solidFill>
                <a:latin typeface="Bookman Old Style" pitchFamily="18" charset="0"/>
              </a:rPr>
              <a:t> </a:t>
            </a:r>
            <a:r>
              <a:rPr lang="en-US" sz="2000" i="1" dirty="0" err="1" smtClean="0">
                <a:solidFill>
                  <a:srgbClr val="C00000"/>
                </a:solidFill>
                <a:latin typeface="Bookman Old Style"/>
              </a:rPr>
              <a:t>cos</a:t>
            </a:r>
            <a:r>
              <a:rPr lang="en-US" sz="2000" i="1" dirty="0" smtClean="0">
                <a:solidFill>
                  <a:srgbClr val="C00000"/>
                </a:solidFill>
                <a:latin typeface="Bookman Old Style"/>
              </a:rPr>
              <a:t> </a:t>
            </a:r>
            <a:r>
              <a:rPr lang="ru-RU" sz="2000" i="1" dirty="0" smtClean="0">
                <a:solidFill>
                  <a:srgbClr val="C00000"/>
                </a:solidFill>
                <a:latin typeface="Bookman Old Style"/>
              </a:rPr>
              <a:t>2</a:t>
            </a:r>
            <a:r>
              <a:rPr lang="en-US" sz="2000" i="1" dirty="0" smtClean="0">
                <a:solidFill>
                  <a:srgbClr val="C00000"/>
                </a:solidFill>
                <a:latin typeface="Bookman Old Style"/>
              </a:rPr>
              <a:t>t = </a:t>
            </a:r>
            <a:r>
              <a:rPr lang="en-US" sz="2000" i="1" dirty="0" smtClean="0">
                <a:solidFill>
                  <a:srgbClr val="C00000"/>
                </a:solidFill>
                <a:latin typeface="Bookman Old Style"/>
              </a:rPr>
              <a:t>cos</a:t>
            </a:r>
            <a:r>
              <a:rPr lang="en-US" sz="2000" i="1" baseline="30000" dirty="0" smtClean="0">
                <a:solidFill>
                  <a:srgbClr val="C00000"/>
                </a:solidFill>
                <a:latin typeface="Bookman Old Style"/>
              </a:rPr>
              <a:t>2 </a:t>
            </a:r>
            <a:r>
              <a:rPr lang="en-US" sz="2000" i="1" dirty="0" smtClean="0">
                <a:solidFill>
                  <a:srgbClr val="C00000"/>
                </a:solidFill>
                <a:latin typeface="Bookman Old Style"/>
              </a:rPr>
              <a:t>t – sin</a:t>
            </a:r>
            <a:r>
              <a:rPr lang="en-US" sz="2000" i="1" baseline="30000" dirty="0" smtClean="0">
                <a:solidFill>
                  <a:srgbClr val="C00000"/>
                </a:solidFill>
                <a:latin typeface="Bookman Old Style"/>
              </a:rPr>
              <a:t>2 </a:t>
            </a:r>
            <a:r>
              <a:rPr lang="en-US" sz="2000" i="1" dirty="0" smtClean="0">
                <a:solidFill>
                  <a:srgbClr val="C00000"/>
                </a:solidFill>
                <a:latin typeface="Bookman Old Style"/>
              </a:rPr>
              <a:t>t</a:t>
            </a:r>
            <a:r>
              <a:rPr lang="en-US" sz="2000" i="1" dirty="0" smtClean="0">
                <a:latin typeface="Bookman Old Style"/>
              </a:rPr>
              <a:t>.</a:t>
            </a:r>
            <a:endParaRPr lang="en-US" sz="2000" i="1" dirty="0" smtClean="0">
              <a:solidFill>
                <a:srgbClr val="C00000"/>
              </a:solidFill>
              <a:latin typeface="Bookman Old Style"/>
            </a:endParaRPr>
          </a:p>
          <a:p>
            <a:pPr>
              <a:lnSpc>
                <a:spcPct val="114000"/>
              </a:lnSpc>
            </a:pPr>
            <a:r>
              <a:rPr lang="ru-RU" sz="2000" i="1" dirty="0" smtClean="0">
                <a:solidFill>
                  <a:prstClr val="black"/>
                </a:solidFill>
                <a:latin typeface="Bookman Old Style" pitchFamily="18" charset="0"/>
              </a:rPr>
              <a:t>б</a:t>
            </a:r>
            <a:r>
              <a:rPr lang="ru-RU" sz="2000" i="1" dirty="0" smtClean="0">
                <a:solidFill>
                  <a:prstClr val="black"/>
                </a:solidFill>
                <a:latin typeface="Bookman Old Style" pitchFamily="18" charset="0"/>
              </a:rPr>
              <a:t>)</a:t>
            </a:r>
            <a:r>
              <a:rPr lang="ru-RU" sz="2000" i="1" dirty="0" smtClean="0">
                <a:solidFill>
                  <a:prstClr val="black"/>
                </a:solidFill>
                <a:latin typeface="Bookman Old Style" pitchFamily="18" charset="0"/>
              </a:rPr>
              <a:t> свойство периодичности </a:t>
            </a:r>
            <a:r>
              <a:rPr lang="ru-RU" sz="2000" i="1" dirty="0" smtClean="0">
                <a:solidFill>
                  <a:prstClr val="black"/>
                </a:solidFill>
                <a:latin typeface="Bookman Old Style" pitchFamily="18" charset="0"/>
              </a:rPr>
              <a:t>функци</a:t>
            </a:r>
            <a:r>
              <a:rPr lang="ru-RU" sz="2000" i="1" dirty="0" smtClean="0">
                <a:solidFill>
                  <a:prstClr val="black"/>
                </a:solidFill>
                <a:latin typeface="Bookman Old Style" pitchFamily="18" charset="0"/>
              </a:rPr>
              <a:t>и</a:t>
            </a:r>
            <a:r>
              <a:rPr lang="ru-RU" sz="2000" i="1" dirty="0" smtClean="0">
                <a:solidFill>
                  <a:prstClr val="black"/>
                </a:solidFill>
                <a:latin typeface="Bookman Old Style" pitchFamily="18" charset="0"/>
              </a:rPr>
              <a:t> </a:t>
            </a:r>
            <a:r>
              <a:rPr lang="en-US" sz="2000" i="1" dirty="0" err="1" smtClean="0">
                <a:solidFill>
                  <a:prstClr val="black"/>
                </a:solidFill>
                <a:latin typeface="Bookman Old Style" pitchFamily="18" charset="0"/>
              </a:rPr>
              <a:t>cos</a:t>
            </a:r>
            <a:r>
              <a:rPr lang="en-US" sz="2000" i="1" dirty="0" smtClean="0">
                <a:solidFill>
                  <a:prstClr val="black"/>
                </a:solidFill>
                <a:latin typeface="Bookman Old Style" pitchFamily="18" charset="0"/>
              </a:rPr>
              <a:t> t</a:t>
            </a:r>
            <a:r>
              <a:rPr lang="ru-RU" sz="2000" i="1" dirty="0" smtClean="0">
                <a:solidFill>
                  <a:prstClr val="black"/>
                </a:solidFill>
                <a:latin typeface="Bookman Old Style" pitchFamily="18" charset="0"/>
              </a:rPr>
              <a:t>: </a:t>
            </a:r>
            <a:endParaRPr lang="ru-RU" sz="2000" i="1" dirty="0" smtClean="0">
              <a:solidFill>
                <a:prstClr val="black"/>
              </a:solidFill>
              <a:latin typeface="Bookman Old Style" pitchFamily="18" charset="0"/>
            </a:endParaRPr>
          </a:p>
          <a:p>
            <a:pPr algn="ctr">
              <a:lnSpc>
                <a:spcPct val="114000"/>
              </a:lnSpc>
            </a:pPr>
            <a:r>
              <a:rPr lang="en-US" sz="2000" i="1" dirty="0" err="1" smtClean="0">
                <a:solidFill>
                  <a:srgbClr val="C00000"/>
                </a:solidFill>
                <a:latin typeface="Bookman Old Style"/>
              </a:rPr>
              <a:t>cos</a:t>
            </a:r>
            <a:r>
              <a:rPr lang="en-US" sz="2000" i="1" dirty="0" smtClean="0">
                <a:solidFill>
                  <a:srgbClr val="C00000"/>
                </a:solidFill>
                <a:latin typeface="Bookman Old Style"/>
              </a:rPr>
              <a:t> </a:t>
            </a:r>
            <a:r>
              <a:rPr lang="ru-RU" sz="2000" i="1" dirty="0" smtClean="0">
                <a:solidFill>
                  <a:srgbClr val="C00000"/>
                </a:solidFill>
                <a:latin typeface="Bookman Old Style"/>
              </a:rPr>
              <a:t>(2</a:t>
            </a:r>
            <a:r>
              <a:rPr lang="el-GR" sz="2000" i="1" dirty="0" smtClean="0">
                <a:solidFill>
                  <a:srgbClr val="C00000"/>
                </a:solidFill>
                <a:latin typeface="Bookman Old Style"/>
              </a:rPr>
              <a:t>π</a:t>
            </a:r>
            <a:r>
              <a:rPr lang="en-US" sz="2000" i="1" dirty="0" smtClean="0">
                <a:solidFill>
                  <a:srgbClr val="C00000"/>
                </a:solidFill>
                <a:latin typeface="Bookman Old Style"/>
              </a:rPr>
              <a:t>n </a:t>
            </a:r>
            <a:r>
              <a:rPr lang="ru-RU" sz="2000" i="1" dirty="0" smtClean="0">
                <a:solidFill>
                  <a:srgbClr val="C00000"/>
                </a:solidFill>
                <a:latin typeface="Constantia"/>
              </a:rPr>
              <a:t>±</a:t>
            </a:r>
            <a:r>
              <a:rPr lang="en-US" sz="2000" i="1" dirty="0" smtClean="0">
                <a:solidFill>
                  <a:srgbClr val="C00000"/>
                </a:solidFill>
                <a:latin typeface="Constantia"/>
              </a:rPr>
              <a:t> </a:t>
            </a:r>
            <a:r>
              <a:rPr lang="en-US" sz="2000" i="1" dirty="0" smtClean="0">
                <a:solidFill>
                  <a:srgbClr val="C00000"/>
                </a:solidFill>
                <a:latin typeface="Bookman Old Style"/>
              </a:rPr>
              <a:t>t</a:t>
            </a:r>
            <a:r>
              <a:rPr lang="ru-RU" sz="2000" i="1" dirty="0" smtClean="0">
                <a:solidFill>
                  <a:srgbClr val="C00000"/>
                </a:solidFill>
                <a:latin typeface="Bookman Old Style"/>
              </a:rPr>
              <a:t>) = </a:t>
            </a:r>
            <a:r>
              <a:rPr lang="en-US" sz="2000" i="1" dirty="0" err="1" smtClean="0">
                <a:solidFill>
                  <a:srgbClr val="C00000"/>
                </a:solidFill>
                <a:latin typeface="Bookman Old Style"/>
              </a:rPr>
              <a:t>cos</a:t>
            </a:r>
            <a:r>
              <a:rPr lang="en-US" sz="2000" i="1" dirty="0" smtClean="0">
                <a:solidFill>
                  <a:srgbClr val="C00000"/>
                </a:solidFill>
                <a:latin typeface="Bookman Old Style"/>
              </a:rPr>
              <a:t> t</a:t>
            </a:r>
            <a:r>
              <a:rPr lang="ru-RU" sz="2000" i="1" dirty="0" smtClean="0">
                <a:latin typeface="Bookman Old Style"/>
              </a:rPr>
              <a:t>, </a:t>
            </a:r>
            <a:r>
              <a:rPr lang="ru-RU" sz="2000" i="1" dirty="0" smtClean="0">
                <a:latin typeface="Bookman Old Style"/>
              </a:rPr>
              <a:t>где </a:t>
            </a:r>
            <a:r>
              <a:rPr lang="en-US" sz="2000" i="1" dirty="0" smtClean="0">
                <a:latin typeface="Bookman Old Style"/>
              </a:rPr>
              <a:t>n </a:t>
            </a:r>
            <a:r>
              <a:rPr lang="ru-RU" sz="2000" dirty="0" smtClean="0"/>
              <a:t>∈</a:t>
            </a:r>
            <a:r>
              <a:rPr lang="ru-RU" sz="2000" i="1" dirty="0" smtClean="0">
                <a:solidFill>
                  <a:prstClr val="black"/>
                </a:solidFill>
                <a:latin typeface="Bookman Old Style" pitchFamily="18" charset="0"/>
              </a:rPr>
              <a:t> </a:t>
            </a:r>
            <a:r>
              <a:rPr lang="en-US" sz="2000" i="1" dirty="0" smtClean="0">
                <a:solidFill>
                  <a:prstClr val="black"/>
                </a:solidFill>
                <a:latin typeface="Bookman Old Style" pitchFamily="18" charset="0"/>
              </a:rPr>
              <a:t>Z</a:t>
            </a:r>
            <a:r>
              <a:rPr lang="en-US" sz="2000" i="1" dirty="0" smtClean="0">
                <a:solidFill>
                  <a:srgbClr val="C00000"/>
                </a:solidFill>
                <a:latin typeface="Bookman Old Style"/>
              </a:rPr>
              <a:t> </a:t>
            </a:r>
            <a:endParaRPr lang="ru-RU" sz="2000" i="1" dirty="0" smtClean="0">
              <a:solidFill>
                <a:srgbClr val="C00000"/>
              </a:solidFill>
              <a:latin typeface="Bookman Old Style"/>
            </a:endParaRPr>
          </a:p>
          <a:p>
            <a:r>
              <a:rPr lang="ru-RU" sz="2000" i="1" dirty="0" smtClean="0">
                <a:solidFill>
                  <a:prstClr val="black"/>
                </a:solidFill>
                <a:latin typeface="Bookman Old Style" pitchFamily="18" charset="0"/>
              </a:rPr>
              <a:t>в) таблица </a:t>
            </a:r>
            <a:r>
              <a:rPr lang="ru-RU" sz="2000" i="1" dirty="0" smtClean="0">
                <a:solidFill>
                  <a:prstClr val="black"/>
                </a:solidFill>
                <a:latin typeface="Bookman Old Style" pitchFamily="18" charset="0"/>
              </a:rPr>
              <a:t>значений тригонометрических </a:t>
            </a:r>
            <a:r>
              <a:rPr lang="ru-RU" sz="2000" i="1" dirty="0" smtClean="0">
                <a:solidFill>
                  <a:prstClr val="black"/>
                </a:solidFill>
                <a:latin typeface="Bookman Old Style" pitchFamily="18" charset="0"/>
              </a:rPr>
              <a:t>функций</a:t>
            </a:r>
            <a:r>
              <a:rPr lang="en-US" sz="2000" i="1" dirty="0" smtClean="0">
                <a:latin typeface="Bookman Old Style"/>
              </a:rPr>
              <a:t>.</a:t>
            </a:r>
            <a:endParaRPr lang="ru-RU" sz="20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 bwMode="auto">
          <a:xfrm>
            <a:off x="569913" y="325438"/>
            <a:ext cx="8001000" cy="7074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r>
              <a:rPr lang="ru-RU" sz="3600" i="1" dirty="0" smtClean="0">
                <a:solidFill>
                  <a:srgbClr val="C00000"/>
                </a:solidFill>
                <a:latin typeface="Bookman Old Style" pitchFamily="18" charset="0"/>
              </a:rPr>
              <a:t>Задания открытого банка задач</a:t>
            </a:r>
            <a:endParaRPr lang="en-US" sz="3600" b="1" i="1" dirty="0" smtClean="0">
              <a:solidFill>
                <a:srgbClr val="C00000"/>
              </a:solidFill>
              <a:latin typeface="Bookman Old Style" pitchFamily="18" charset="0"/>
            </a:endParaRPr>
          </a:p>
        </p:txBody>
      </p:sp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993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5" name="Прямоугольник 24"/>
          <p:cNvSpPr/>
          <p:nvPr/>
        </p:nvSpPr>
        <p:spPr>
          <a:xfrm>
            <a:off x="403244" y="1698628"/>
            <a:ext cx="164253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lvl="0" indent="-514350"/>
            <a:r>
              <a:rPr lang="ru-RU" sz="2400" i="1" dirty="0" smtClean="0">
                <a:solidFill>
                  <a:schemeClr val="accent2">
                    <a:lumMod val="75000"/>
                  </a:schemeClr>
                </a:solidFill>
                <a:latin typeface="Bookman Old Style" pitchFamily="18" charset="0"/>
              </a:rPr>
              <a:t>Решение. </a:t>
            </a:r>
            <a:endParaRPr lang="en-US" sz="2400" i="1" dirty="0" smtClean="0">
              <a:solidFill>
                <a:schemeClr val="accent2">
                  <a:lumMod val="75000"/>
                </a:schemeClr>
              </a:solidFill>
              <a:latin typeface="Bookman Old Style" pitchFamily="18" charset="0"/>
              <a:sym typeface="Symbol"/>
            </a:endParaRPr>
          </a:p>
        </p:txBody>
      </p:sp>
      <p:grpSp>
        <p:nvGrpSpPr>
          <p:cNvPr id="2" name="Группа 27"/>
          <p:cNvGrpSpPr/>
          <p:nvPr/>
        </p:nvGrpSpPr>
        <p:grpSpPr>
          <a:xfrm>
            <a:off x="395307" y="1136650"/>
            <a:ext cx="7967133" cy="636588"/>
            <a:chOff x="-25400" y="992717"/>
            <a:chExt cx="7967133" cy="636588"/>
          </a:xfrm>
        </p:grpSpPr>
        <p:sp>
          <p:nvSpPr>
            <p:cNvPr id="29" name="Прямоугольник 28"/>
            <p:cNvSpPr/>
            <p:nvPr/>
          </p:nvSpPr>
          <p:spPr>
            <a:xfrm>
              <a:off x="-25400" y="1063630"/>
              <a:ext cx="7967133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514350" lvl="0" indent="-514350"/>
              <a:r>
                <a:rPr lang="en-US" sz="2400" i="1" dirty="0" smtClean="0">
                  <a:solidFill>
                    <a:prstClr val="black"/>
                  </a:solidFill>
                  <a:latin typeface="Bookman Old Style" pitchFamily="18" charset="0"/>
                </a:rPr>
                <a:t>26</a:t>
              </a:r>
              <a:r>
                <a:rPr lang="ru-RU" sz="2400" i="1" dirty="0" smtClean="0">
                  <a:solidFill>
                    <a:prstClr val="black"/>
                  </a:solidFill>
                  <a:latin typeface="Bookman Old Style" pitchFamily="18" charset="0"/>
                </a:rPr>
                <a:t>. Н</a:t>
              </a:r>
              <a:r>
                <a:rPr lang="ru-RU" sz="2400" i="1" dirty="0" smtClean="0">
                  <a:solidFill>
                    <a:prstClr val="black"/>
                  </a:solidFill>
                  <a:latin typeface="Bookman Old Style" pitchFamily="18" charset="0"/>
                </a:rPr>
                <a:t>айдите </a:t>
              </a:r>
              <a:r>
                <a:rPr lang="ru-RU" sz="2400" i="1" dirty="0" smtClean="0">
                  <a:solidFill>
                    <a:prstClr val="black"/>
                  </a:solidFill>
                  <a:latin typeface="Bookman Old Style" pitchFamily="18" charset="0"/>
                </a:rPr>
                <a:t>значение </a:t>
              </a:r>
              <a:r>
                <a:rPr lang="ru-RU" sz="2400" i="1" dirty="0" smtClean="0">
                  <a:solidFill>
                    <a:prstClr val="black"/>
                  </a:solidFill>
                  <a:latin typeface="Bookman Old Style" pitchFamily="18" charset="0"/>
                </a:rPr>
                <a:t>выражения</a:t>
              </a:r>
              <a:endParaRPr lang="en-US" sz="2400" i="1" dirty="0" smtClean="0">
                <a:solidFill>
                  <a:srgbClr val="C00000"/>
                </a:solidFill>
                <a:latin typeface="Bookman Old Style" pitchFamily="18" charset="0"/>
                <a:sym typeface="Symbol"/>
              </a:endParaRPr>
            </a:p>
          </p:txBody>
        </p:sp>
        <p:graphicFrame>
          <p:nvGraphicFramePr>
            <p:cNvPr id="30" name="Объект 29"/>
            <p:cNvGraphicFramePr>
              <a:graphicFrameLocks noChangeAspect="1"/>
            </p:cNvGraphicFramePr>
            <p:nvPr/>
          </p:nvGraphicFramePr>
          <p:xfrm>
            <a:off x="5581631" y="992717"/>
            <a:ext cx="2349500" cy="636588"/>
          </p:xfrm>
          <a:graphic>
            <a:graphicData uri="http://schemas.openxmlformats.org/presentationml/2006/ole">
              <p:oleObj spid="_x0000_s105474" name="Формула" r:id="rId3" imgW="1447560" imgH="393480" progId="Equation.3">
                <p:embed/>
              </p:oleObj>
            </a:graphicData>
          </a:graphic>
        </p:graphicFrame>
      </p:grpSp>
      <p:sp>
        <p:nvSpPr>
          <p:cNvPr id="24" name="Скругленный прямоугольник 23"/>
          <p:cNvSpPr/>
          <p:nvPr/>
        </p:nvSpPr>
        <p:spPr bwMode="auto">
          <a:xfrm>
            <a:off x="7814733" y="3259666"/>
            <a:ext cx="287867" cy="321733"/>
          </a:xfrm>
          <a:prstGeom prst="roundRect">
            <a:avLst/>
          </a:prstGeom>
          <a:noFill/>
          <a:ln w="2857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987425" y="4487230"/>
            <a:ext cx="7826904" cy="17173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i="1" u="sng" dirty="0" smtClean="0">
                <a:solidFill>
                  <a:prstClr val="black"/>
                </a:solidFill>
                <a:latin typeface="Bookman Old Style" pitchFamily="18" charset="0"/>
              </a:rPr>
              <a:t>Использованы:</a:t>
            </a:r>
          </a:p>
          <a:p>
            <a:r>
              <a:rPr lang="ru-RU" sz="2000" i="1" dirty="0" smtClean="0">
                <a:solidFill>
                  <a:prstClr val="black"/>
                </a:solidFill>
                <a:latin typeface="Bookman Old Style" pitchFamily="18" charset="0"/>
              </a:rPr>
              <a:t>а) формула</a:t>
            </a:r>
            <a:r>
              <a:rPr lang="en-US" sz="2000" i="1" dirty="0" smtClean="0">
                <a:solidFill>
                  <a:prstClr val="black"/>
                </a:solidFill>
                <a:latin typeface="Bookman Old Style" pitchFamily="18" charset="0"/>
              </a:rPr>
              <a:t> </a:t>
            </a:r>
            <a:r>
              <a:rPr lang="ru-RU" sz="2000" i="1" dirty="0" smtClean="0">
                <a:solidFill>
                  <a:prstClr val="black"/>
                </a:solidFill>
                <a:latin typeface="Bookman Old Style" pitchFamily="18" charset="0"/>
              </a:rPr>
              <a:t> </a:t>
            </a:r>
            <a:r>
              <a:rPr lang="en-US" sz="2000" i="1" dirty="0" err="1" smtClean="0">
                <a:solidFill>
                  <a:srgbClr val="C00000"/>
                </a:solidFill>
                <a:latin typeface="Bookman Old Style"/>
              </a:rPr>
              <a:t>cos</a:t>
            </a:r>
            <a:r>
              <a:rPr lang="en-US" sz="2000" i="1" dirty="0" smtClean="0">
                <a:solidFill>
                  <a:srgbClr val="C00000"/>
                </a:solidFill>
                <a:latin typeface="Bookman Old Style"/>
              </a:rPr>
              <a:t> </a:t>
            </a:r>
            <a:r>
              <a:rPr lang="ru-RU" sz="2000" i="1" dirty="0" smtClean="0">
                <a:solidFill>
                  <a:srgbClr val="C00000"/>
                </a:solidFill>
                <a:latin typeface="Bookman Old Style"/>
              </a:rPr>
              <a:t>2</a:t>
            </a:r>
            <a:r>
              <a:rPr lang="en-US" sz="2000" i="1" dirty="0" smtClean="0">
                <a:solidFill>
                  <a:srgbClr val="C00000"/>
                </a:solidFill>
                <a:latin typeface="Bookman Old Style"/>
              </a:rPr>
              <a:t>t = </a:t>
            </a:r>
            <a:r>
              <a:rPr lang="en-US" sz="2000" i="1" dirty="0" smtClean="0">
                <a:solidFill>
                  <a:srgbClr val="C00000"/>
                </a:solidFill>
                <a:latin typeface="Bookman Old Style"/>
              </a:rPr>
              <a:t>2cos</a:t>
            </a:r>
            <a:r>
              <a:rPr lang="en-US" sz="2000" i="1" baseline="30000" dirty="0" smtClean="0">
                <a:solidFill>
                  <a:srgbClr val="C00000"/>
                </a:solidFill>
                <a:latin typeface="Bookman Old Style"/>
              </a:rPr>
              <a:t>2 </a:t>
            </a:r>
            <a:r>
              <a:rPr lang="en-US" sz="2000" i="1" dirty="0" smtClean="0">
                <a:solidFill>
                  <a:srgbClr val="C00000"/>
                </a:solidFill>
                <a:latin typeface="Bookman Old Style"/>
              </a:rPr>
              <a:t>t – 1</a:t>
            </a:r>
            <a:r>
              <a:rPr lang="en-US" sz="2000" i="1" dirty="0" smtClean="0">
                <a:latin typeface="Bookman Old Style"/>
              </a:rPr>
              <a:t>.</a:t>
            </a:r>
          </a:p>
          <a:p>
            <a:pPr>
              <a:lnSpc>
                <a:spcPct val="114000"/>
              </a:lnSpc>
            </a:pPr>
            <a:r>
              <a:rPr lang="ru-RU" sz="2000" i="1" dirty="0" smtClean="0">
                <a:solidFill>
                  <a:prstClr val="black"/>
                </a:solidFill>
                <a:latin typeface="Bookman Old Style" pitchFamily="18" charset="0"/>
              </a:rPr>
              <a:t>б</a:t>
            </a:r>
            <a:r>
              <a:rPr lang="ru-RU" sz="2000" i="1" dirty="0" smtClean="0">
                <a:solidFill>
                  <a:prstClr val="black"/>
                </a:solidFill>
                <a:latin typeface="Bookman Old Style" pitchFamily="18" charset="0"/>
              </a:rPr>
              <a:t>)</a:t>
            </a:r>
            <a:r>
              <a:rPr lang="ru-RU" sz="2000" i="1" dirty="0" smtClean="0">
                <a:solidFill>
                  <a:prstClr val="black"/>
                </a:solidFill>
                <a:latin typeface="Bookman Old Style" pitchFamily="18" charset="0"/>
              </a:rPr>
              <a:t> свойство периодичности </a:t>
            </a:r>
            <a:r>
              <a:rPr lang="ru-RU" sz="2000" i="1" dirty="0" smtClean="0">
                <a:solidFill>
                  <a:prstClr val="black"/>
                </a:solidFill>
                <a:latin typeface="Bookman Old Style" pitchFamily="18" charset="0"/>
              </a:rPr>
              <a:t>функции </a:t>
            </a:r>
            <a:r>
              <a:rPr lang="en-US" sz="2000" i="1" dirty="0" err="1" smtClean="0">
                <a:solidFill>
                  <a:prstClr val="black"/>
                </a:solidFill>
                <a:latin typeface="Bookman Old Style" pitchFamily="18" charset="0"/>
              </a:rPr>
              <a:t>cos</a:t>
            </a:r>
            <a:r>
              <a:rPr lang="en-US" sz="2000" i="1" dirty="0" smtClean="0">
                <a:solidFill>
                  <a:prstClr val="black"/>
                </a:solidFill>
                <a:latin typeface="Bookman Old Style" pitchFamily="18" charset="0"/>
              </a:rPr>
              <a:t> t</a:t>
            </a:r>
            <a:r>
              <a:rPr lang="ru-RU" sz="2000" i="1" dirty="0" smtClean="0">
                <a:solidFill>
                  <a:prstClr val="black"/>
                </a:solidFill>
                <a:latin typeface="Bookman Old Style" pitchFamily="18" charset="0"/>
              </a:rPr>
              <a:t>: </a:t>
            </a:r>
            <a:endParaRPr lang="ru-RU" sz="2000" i="1" dirty="0" smtClean="0">
              <a:solidFill>
                <a:prstClr val="black"/>
              </a:solidFill>
              <a:latin typeface="Bookman Old Style" pitchFamily="18" charset="0"/>
            </a:endParaRPr>
          </a:p>
          <a:p>
            <a:pPr algn="ctr">
              <a:lnSpc>
                <a:spcPct val="114000"/>
              </a:lnSpc>
            </a:pPr>
            <a:r>
              <a:rPr lang="en-US" sz="2000" i="1" dirty="0" err="1" smtClean="0">
                <a:solidFill>
                  <a:srgbClr val="C00000"/>
                </a:solidFill>
                <a:latin typeface="Bookman Old Style"/>
              </a:rPr>
              <a:t>cos</a:t>
            </a:r>
            <a:r>
              <a:rPr lang="en-US" sz="2000" i="1" dirty="0" smtClean="0">
                <a:solidFill>
                  <a:srgbClr val="C00000"/>
                </a:solidFill>
                <a:latin typeface="Bookman Old Style"/>
              </a:rPr>
              <a:t> </a:t>
            </a:r>
            <a:r>
              <a:rPr lang="ru-RU" sz="2000" i="1" dirty="0" smtClean="0">
                <a:solidFill>
                  <a:srgbClr val="C00000"/>
                </a:solidFill>
                <a:latin typeface="Bookman Old Style"/>
              </a:rPr>
              <a:t>(2</a:t>
            </a:r>
            <a:r>
              <a:rPr lang="el-GR" sz="2000" i="1" dirty="0" smtClean="0">
                <a:solidFill>
                  <a:srgbClr val="C00000"/>
                </a:solidFill>
                <a:latin typeface="Bookman Old Style"/>
              </a:rPr>
              <a:t>π</a:t>
            </a:r>
            <a:r>
              <a:rPr lang="en-US" sz="2000" i="1" dirty="0" smtClean="0">
                <a:solidFill>
                  <a:srgbClr val="C00000"/>
                </a:solidFill>
                <a:latin typeface="Bookman Old Style"/>
              </a:rPr>
              <a:t>n </a:t>
            </a:r>
            <a:r>
              <a:rPr lang="ru-RU" sz="2000" i="1" dirty="0" smtClean="0">
                <a:solidFill>
                  <a:srgbClr val="C00000"/>
                </a:solidFill>
                <a:latin typeface="Constantia"/>
              </a:rPr>
              <a:t>±</a:t>
            </a:r>
            <a:r>
              <a:rPr lang="en-US" sz="2000" i="1" dirty="0" smtClean="0">
                <a:solidFill>
                  <a:srgbClr val="C00000"/>
                </a:solidFill>
                <a:latin typeface="Constantia"/>
              </a:rPr>
              <a:t> </a:t>
            </a:r>
            <a:r>
              <a:rPr lang="en-US" sz="2000" i="1" dirty="0" smtClean="0">
                <a:solidFill>
                  <a:srgbClr val="C00000"/>
                </a:solidFill>
                <a:latin typeface="Bookman Old Style"/>
              </a:rPr>
              <a:t>t</a:t>
            </a:r>
            <a:r>
              <a:rPr lang="ru-RU" sz="2000" i="1" dirty="0" smtClean="0">
                <a:solidFill>
                  <a:srgbClr val="C00000"/>
                </a:solidFill>
                <a:latin typeface="Bookman Old Style"/>
              </a:rPr>
              <a:t>) = </a:t>
            </a:r>
            <a:r>
              <a:rPr lang="en-US" sz="2000" i="1" dirty="0" err="1" smtClean="0">
                <a:solidFill>
                  <a:srgbClr val="C00000"/>
                </a:solidFill>
                <a:latin typeface="Bookman Old Style"/>
              </a:rPr>
              <a:t>cos</a:t>
            </a:r>
            <a:r>
              <a:rPr lang="en-US" sz="2000" i="1" dirty="0" smtClean="0">
                <a:solidFill>
                  <a:srgbClr val="C00000"/>
                </a:solidFill>
                <a:latin typeface="Bookman Old Style"/>
              </a:rPr>
              <a:t> t</a:t>
            </a:r>
            <a:r>
              <a:rPr lang="ru-RU" sz="2000" i="1" dirty="0" smtClean="0">
                <a:latin typeface="Bookman Old Style"/>
              </a:rPr>
              <a:t>, </a:t>
            </a:r>
            <a:r>
              <a:rPr lang="ru-RU" sz="2000" i="1" dirty="0" smtClean="0">
                <a:latin typeface="Bookman Old Style"/>
              </a:rPr>
              <a:t>где </a:t>
            </a:r>
            <a:r>
              <a:rPr lang="en-US" sz="2000" i="1" dirty="0" smtClean="0">
                <a:latin typeface="Bookman Old Style"/>
              </a:rPr>
              <a:t>n </a:t>
            </a:r>
            <a:r>
              <a:rPr lang="ru-RU" sz="2000" dirty="0" smtClean="0"/>
              <a:t>∈</a:t>
            </a:r>
            <a:r>
              <a:rPr lang="ru-RU" sz="2000" i="1" dirty="0" smtClean="0">
                <a:solidFill>
                  <a:prstClr val="black"/>
                </a:solidFill>
                <a:latin typeface="Bookman Old Style" pitchFamily="18" charset="0"/>
              </a:rPr>
              <a:t> </a:t>
            </a:r>
            <a:r>
              <a:rPr lang="en-US" sz="2000" i="1" dirty="0" smtClean="0">
                <a:solidFill>
                  <a:prstClr val="black"/>
                </a:solidFill>
                <a:latin typeface="Bookman Old Style" pitchFamily="18" charset="0"/>
              </a:rPr>
              <a:t>Z</a:t>
            </a:r>
            <a:r>
              <a:rPr lang="en-US" sz="2000" i="1" dirty="0" smtClean="0">
                <a:solidFill>
                  <a:srgbClr val="C00000"/>
                </a:solidFill>
                <a:latin typeface="Bookman Old Style"/>
              </a:rPr>
              <a:t> </a:t>
            </a:r>
            <a:endParaRPr lang="ru-RU" sz="2000" i="1" dirty="0" smtClean="0">
              <a:solidFill>
                <a:srgbClr val="C00000"/>
              </a:solidFill>
              <a:latin typeface="Bookman Old Style"/>
            </a:endParaRPr>
          </a:p>
          <a:p>
            <a:r>
              <a:rPr lang="ru-RU" sz="2000" i="1" dirty="0" smtClean="0">
                <a:solidFill>
                  <a:prstClr val="black"/>
                </a:solidFill>
                <a:latin typeface="Bookman Old Style" pitchFamily="18" charset="0"/>
              </a:rPr>
              <a:t>в) таблица </a:t>
            </a:r>
            <a:r>
              <a:rPr lang="ru-RU" sz="2000" i="1" dirty="0" smtClean="0">
                <a:solidFill>
                  <a:prstClr val="black"/>
                </a:solidFill>
                <a:latin typeface="Bookman Old Style" pitchFamily="18" charset="0"/>
              </a:rPr>
              <a:t>значений тригонометрических </a:t>
            </a:r>
            <a:r>
              <a:rPr lang="ru-RU" sz="2000" i="1" dirty="0" smtClean="0">
                <a:solidFill>
                  <a:prstClr val="black"/>
                </a:solidFill>
                <a:latin typeface="Bookman Old Style" pitchFamily="18" charset="0"/>
              </a:rPr>
              <a:t>функций</a:t>
            </a:r>
            <a:r>
              <a:rPr lang="en-US" sz="2000" i="1" dirty="0" smtClean="0">
                <a:latin typeface="Bookman Old Style"/>
              </a:rPr>
              <a:t>.</a:t>
            </a:r>
            <a:endParaRPr lang="ru-RU" sz="2000" dirty="0">
              <a:solidFill>
                <a:srgbClr val="C00000"/>
              </a:solidFill>
            </a:endParaRPr>
          </a:p>
        </p:txBody>
      </p:sp>
      <p:graphicFrame>
        <p:nvGraphicFramePr>
          <p:cNvPr id="15" name="Объект 14"/>
          <p:cNvGraphicFramePr>
            <a:graphicFrameLocks noChangeAspect="1"/>
          </p:cNvGraphicFramePr>
          <p:nvPr/>
        </p:nvGraphicFramePr>
        <p:xfrm>
          <a:off x="987425" y="2333685"/>
          <a:ext cx="7172326" cy="1477963"/>
        </p:xfrm>
        <a:graphic>
          <a:graphicData uri="http://schemas.openxmlformats.org/presentationml/2006/ole">
            <p:oleObj spid="_x0000_s105478" name="Формула" r:id="rId4" imgW="4419360" imgH="9144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Объект 13"/>
          <p:cNvGraphicFramePr>
            <a:graphicFrameLocks noChangeAspect="1"/>
          </p:cNvGraphicFramePr>
          <p:nvPr/>
        </p:nvGraphicFramePr>
        <p:xfrm>
          <a:off x="987425" y="2346006"/>
          <a:ext cx="7624763" cy="1519238"/>
        </p:xfrm>
        <a:graphic>
          <a:graphicData uri="http://schemas.openxmlformats.org/presentationml/2006/ole">
            <p:oleObj spid="_x0000_s106502" name="Формула" r:id="rId3" imgW="4698720" imgH="939600" progId="Equation.3">
              <p:embed/>
            </p:oleObj>
          </a:graphicData>
        </a:graphic>
      </p:graphicFrame>
      <p:sp>
        <p:nvSpPr>
          <p:cNvPr id="6" name="Заголовок 1"/>
          <p:cNvSpPr txBox="1">
            <a:spLocks/>
          </p:cNvSpPr>
          <p:nvPr/>
        </p:nvSpPr>
        <p:spPr bwMode="auto">
          <a:xfrm>
            <a:off x="569913" y="325438"/>
            <a:ext cx="8001000" cy="7074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r>
              <a:rPr lang="ru-RU" sz="3600" i="1" dirty="0" smtClean="0">
                <a:solidFill>
                  <a:srgbClr val="C00000"/>
                </a:solidFill>
                <a:latin typeface="Bookman Old Style" pitchFamily="18" charset="0"/>
              </a:rPr>
              <a:t>Задания открытого банка задач</a:t>
            </a:r>
            <a:endParaRPr lang="en-US" sz="3600" b="1" i="1" dirty="0" smtClean="0">
              <a:solidFill>
                <a:srgbClr val="C00000"/>
              </a:solidFill>
              <a:latin typeface="Bookman Old Style" pitchFamily="18" charset="0"/>
            </a:endParaRPr>
          </a:p>
        </p:txBody>
      </p:sp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993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5" name="Прямоугольник 24"/>
          <p:cNvSpPr/>
          <p:nvPr/>
        </p:nvSpPr>
        <p:spPr>
          <a:xfrm>
            <a:off x="403244" y="1698628"/>
            <a:ext cx="164253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lvl="0" indent="-514350"/>
            <a:r>
              <a:rPr lang="ru-RU" sz="2400" i="1" dirty="0" smtClean="0">
                <a:solidFill>
                  <a:schemeClr val="accent2">
                    <a:lumMod val="75000"/>
                  </a:schemeClr>
                </a:solidFill>
                <a:latin typeface="Bookman Old Style" pitchFamily="18" charset="0"/>
              </a:rPr>
              <a:t>Решение. </a:t>
            </a:r>
            <a:endParaRPr lang="en-US" sz="2400" i="1" dirty="0" smtClean="0">
              <a:solidFill>
                <a:schemeClr val="accent2">
                  <a:lumMod val="75000"/>
                </a:schemeClr>
              </a:solidFill>
              <a:latin typeface="Bookman Old Style" pitchFamily="18" charset="0"/>
              <a:sym typeface="Symbol"/>
            </a:endParaRPr>
          </a:p>
        </p:txBody>
      </p:sp>
      <p:grpSp>
        <p:nvGrpSpPr>
          <p:cNvPr id="2" name="Группа 27"/>
          <p:cNvGrpSpPr/>
          <p:nvPr/>
        </p:nvGrpSpPr>
        <p:grpSpPr>
          <a:xfrm>
            <a:off x="395307" y="1136650"/>
            <a:ext cx="7967133" cy="636588"/>
            <a:chOff x="-25400" y="992717"/>
            <a:chExt cx="7967133" cy="636588"/>
          </a:xfrm>
        </p:grpSpPr>
        <p:sp>
          <p:nvSpPr>
            <p:cNvPr id="29" name="Прямоугольник 28"/>
            <p:cNvSpPr/>
            <p:nvPr/>
          </p:nvSpPr>
          <p:spPr>
            <a:xfrm>
              <a:off x="-25400" y="1063630"/>
              <a:ext cx="7967133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514350" lvl="0" indent="-514350"/>
              <a:r>
                <a:rPr lang="en-US" sz="2400" i="1" dirty="0" smtClean="0">
                  <a:solidFill>
                    <a:prstClr val="black"/>
                  </a:solidFill>
                  <a:latin typeface="Bookman Old Style" pitchFamily="18" charset="0"/>
                </a:rPr>
                <a:t>2</a:t>
              </a:r>
              <a:r>
                <a:rPr lang="ru-RU" sz="2400" i="1" dirty="0" smtClean="0">
                  <a:solidFill>
                    <a:prstClr val="black"/>
                  </a:solidFill>
                  <a:latin typeface="Bookman Old Style" pitchFamily="18" charset="0"/>
                </a:rPr>
                <a:t>7. Н</a:t>
              </a:r>
              <a:r>
                <a:rPr lang="ru-RU" sz="2400" i="1" dirty="0" smtClean="0">
                  <a:solidFill>
                    <a:prstClr val="black"/>
                  </a:solidFill>
                  <a:latin typeface="Bookman Old Style" pitchFamily="18" charset="0"/>
                </a:rPr>
                <a:t>айдите </a:t>
              </a:r>
              <a:r>
                <a:rPr lang="ru-RU" sz="2400" i="1" dirty="0" smtClean="0">
                  <a:solidFill>
                    <a:prstClr val="black"/>
                  </a:solidFill>
                  <a:latin typeface="Bookman Old Style" pitchFamily="18" charset="0"/>
                </a:rPr>
                <a:t>значение </a:t>
              </a:r>
              <a:r>
                <a:rPr lang="ru-RU" sz="2400" i="1" dirty="0" smtClean="0">
                  <a:solidFill>
                    <a:prstClr val="black"/>
                  </a:solidFill>
                  <a:latin typeface="Bookman Old Style" pitchFamily="18" charset="0"/>
                </a:rPr>
                <a:t>выражения</a:t>
              </a:r>
              <a:endParaRPr lang="en-US" sz="2400" i="1" dirty="0" smtClean="0">
                <a:solidFill>
                  <a:srgbClr val="C00000"/>
                </a:solidFill>
                <a:latin typeface="Bookman Old Style" pitchFamily="18" charset="0"/>
                <a:sym typeface="Symbol"/>
              </a:endParaRPr>
            </a:p>
          </p:txBody>
        </p:sp>
        <p:graphicFrame>
          <p:nvGraphicFramePr>
            <p:cNvPr id="30" name="Объект 29"/>
            <p:cNvGraphicFramePr>
              <a:graphicFrameLocks noChangeAspect="1"/>
            </p:cNvGraphicFramePr>
            <p:nvPr/>
          </p:nvGraphicFramePr>
          <p:xfrm>
            <a:off x="5571048" y="992717"/>
            <a:ext cx="2184400" cy="636588"/>
          </p:xfrm>
          <a:graphic>
            <a:graphicData uri="http://schemas.openxmlformats.org/presentationml/2006/ole">
              <p:oleObj spid="_x0000_s106498" name="Формула" r:id="rId4" imgW="1346040" imgH="393480" progId="Equation.3">
                <p:embed/>
              </p:oleObj>
            </a:graphicData>
          </a:graphic>
        </p:graphicFrame>
      </p:grpSp>
      <p:sp>
        <p:nvSpPr>
          <p:cNvPr id="24" name="Скругленный прямоугольник 23"/>
          <p:cNvSpPr/>
          <p:nvPr/>
        </p:nvSpPr>
        <p:spPr bwMode="auto">
          <a:xfrm>
            <a:off x="8127999" y="3310466"/>
            <a:ext cx="448734" cy="321733"/>
          </a:xfrm>
          <a:prstGeom prst="roundRect">
            <a:avLst/>
          </a:prstGeom>
          <a:noFill/>
          <a:ln w="2857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987425" y="4487230"/>
            <a:ext cx="7826904" cy="17173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i="1" u="sng" dirty="0" smtClean="0">
                <a:solidFill>
                  <a:prstClr val="black"/>
                </a:solidFill>
                <a:latin typeface="Bookman Old Style" pitchFamily="18" charset="0"/>
              </a:rPr>
              <a:t>Использованы:</a:t>
            </a:r>
          </a:p>
          <a:p>
            <a:r>
              <a:rPr lang="ru-RU" sz="2000" i="1" dirty="0" smtClean="0">
                <a:solidFill>
                  <a:prstClr val="black"/>
                </a:solidFill>
                <a:latin typeface="Bookman Old Style" pitchFamily="18" charset="0"/>
              </a:rPr>
              <a:t>а) формула</a:t>
            </a:r>
            <a:r>
              <a:rPr lang="en-US" sz="2000" i="1" dirty="0" smtClean="0">
                <a:solidFill>
                  <a:prstClr val="black"/>
                </a:solidFill>
                <a:latin typeface="Bookman Old Style" pitchFamily="18" charset="0"/>
              </a:rPr>
              <a:t> </a:t>
            </a:r>
            <a:r>
              <a:rPr lang="ru-RU" sz="2000" i="1" dirty="0" smtClean="0">
                <a:solidFill>
                  <a:prstClr val="black"/>
                </a:solidFill>
                <a:latin typeface="Bookman Old Style" pitchFamily="18" charset="0"/>
              </a:rPr>
              <a:t> </a:t>
            </a:r>
            <a:r>
              <a:rPr lang="en-US" sz="2000" i="1" dirty="0" err="1" smtClean="0">
                <a:solidFill>
                  <a:srgbClr val="C00000"/>
                </a:solidFill>
                <a:latin typeface="Bookman Old Style"/>
              </a:rPr>
              <a:t>cos</a:t>
            </a:r>
            <a:r>
              <a:rPr lang="en-US" sz="2000" i="1" dirty="0" smtClean="0">
                <a:solidFill>
                  <a:srgbClr val="C00000"/>
                </a:solidFill>
                <a:latin typeface="Bookman Old Style"/>
              </a:rPr>
              <a:t> </a:t>
            </a:r>
            <a:r>
              <a:rPr lang="ru-RU" sz="2000" i="1" dirty="0" smtClean="0">
                <a:solidFill>
                  <a:srgbClr val="C00000"/>
                </a:solidFill>
                <a:latin typeface="Bookman Old Style"/>
              </a:rPr>
              <a:t>2</a:t>
            </a:r>
            <a:r>
              <a:rPr lang="en-US" sz="2000" i="1" dirty="0" smtClean="0">
                <a:solidFill>
                  <a:srgbClr val="C00000"/>
                </a:solidFill>
                <a:latin typeface="Bookman Old Style"/>
              </a:rPr>
              <a:t>t = </a:t>
            </a:r>
            <a:r>
              <a:rPr lang="ru-RU" sz="2000" i="1" dirty="0" smtClean="0">
                <a:solidFill>
                  <a:srgbClr val="C00000"/>
                </a:solidFill>
                <a:latin typeface="Bookman Old Style"/>
              </a:rPr>
              <a:t>1 – </a:t>
            </a:r>
            <a:r>
              <a:rPr lang="en-US" sz="2000" i="1" dirty="0" smtClean="0">
                <a:solidFill>
                  <a:srgbClr val="C00000"/>
                </a:solidFill>
                <a:latin typeface="Bookman Old Style"/>
              </a:rPr>
              <a:t>2sin</a:t>
            </a:r>
            <a:r>
              <a:rPr lang="en-US" sz="2000" i="1" baseline="30000" dirty="0" smtClean="0">
                <a:solidFill>
                  <a:srgbClr val="C00000"/>
                </a:solidFill>
                <a:latin typeface="Bookman Old Style"/>
              </a:rPr>
              <a:t>2 </a:t>
            </a:r>
            <a:r>
              <a:rPr lang="en-US" sz="2000" i="1" dirty="0" smtClean="0">
                <a:solidFill>
                  <a:srgbClr val="C00000"/>
                </a:solidFill>
                <a:latin typeface="Bookman Old Style"/>
              </a:rPr>
              <a:t>t</a:t>
            </a:r>
            <a:r>
              <a:rPr lang="en-US" sz="2000" i="1" dirty="0" smtClean="0">
                <a:latin typeface="Bookman Old Style"/>
              </a:rPr>
              <a:t>.</a:t>
            </a:r>
          </a:p>
          <a:p>
            <a:pPr>
              <a:lnSpc>
                <a:spcPct val="114000"/>
              </a:lnSpc>
            </a:pPr>
            <a:r>
              <a:rPr lang="ru-RU" sz="2000" i="1" dirty="0" smtClean="0">
                <a:solidFill>
                  <a:prstClr val="black"/>
                </a:solidFill>
                <a:latin typeface="Bookman Old Style" pitchFamily="18" charset="0"/>
              </a:rPr>
              <a:t>б</a:t>
            </a:r>
            <a:r>
              <a:rPr lang="ru-RU" sz="2000" i="1" dirty="0" smtClean="0">
                <a:solidFill>
                  <a:prstClr val="black"/>
                </a:solidFill>
                <a:latin typeface="Bookman Old Style" pitchFamily="18" charset="0"/>
              </a:rPr>
              <a:t>)</a:t>
            </a:r>
            <a:r>
              <a:rPr lang="ru-RU" sz="2000" i="1" dirty="0" smtClean="0">
                <a:solidFill>
                  <a:prstClr val="black"/>
                </a:solidFill>
                <a:latin typeface="Bookman Old Style" pitchFamily="18" charset="0"/>
              </a:rPr>
              <a:t> свойство периодичности </a:t>
            </a:r>
            <a:r>
              <a:rPr lang="ru-RU" sz="2000" i="1" dirty="0" smtClean="0">
                <a:solidFill>
                  <a:prstClr val="black"/>
                </a:solidFill>
                <a:latin typeface="Bookman Old Style" pitchFamily="18" charset="0"/>
              </a:rPr>
              <a:t>функции </a:t>
            </a:r>
            <a:r>
              <a:rPr lang="en-US" sz="2000" i="1" dirty="0" err="1" smtClean="0">
                <a:solidFill>
                  <a:prstClr val="black"/>
                </a:solidFill>
                <a:latin typeface="Bookman Old Style" pitchFamily="18" charset="0"/>
              </a:rPr>
              <a:t>cos</a:t>
            </a:r>
            <a:r>
              <a:rPr lang="en-US" sz="2000" i="1" dirty="0" smtClean="0">
                <a:solidFill>
                  <a:prstClr val="black"/>
                </a:solidFill>
                <a:latin typeface="Bookman Old Style" pitchFamily="18" charset="0"/>
              </a:rPr>
              <a:t> t</a:t>
            </a:r>
            <a:r>
              <a:rPr lang="ru-RU" sz="2000" i="1" dirty="0" smtClean="0">
                <a:solidFill>
                  <a:prstClr val="black"/>
                </a:solidFill>
                <a:latin typeface="Bookman Old Style" pitchFamily="18" charset="0"/>
              </a:rPr>
              <a:t>: </a:t>
            </a:r>
            <a:endParaRPr lang="ru-RU" sz="2000" i="1" dirty="0" smtClean="0">
              <a:solidFill>
                <a:prstClr val="black"/>
              </a:solidFill>
              <a:latin typeface="Bookman Old Style" pitchFamily="18" charset="0"/>
            </a:endParaRPr>
          </a:p>
          <a:p>
            <a:pPr algn="ctr">
              <a:lnSpc>
                <a:spcPct val="114000"/>
              </a:lnSpc>
            </a:pPr>
            <a:r>
              <a:rPr lang="en-US" sz="2000" i="1" dirty="0" err="1" smtClean="0">
                <a:solidFill>
                  <a:srgbClr val="C00000"/>
                </a:solidFill>
                <a:latin typeface="Bookman Old Style"/>
              </a:rPr>
              <a:t>cos</a:t>
            </a:r>
            <a:r>
              <a:rPr lang="en-US" sz="2000" i="1" dirty="0" smtClean="0">
                <a:solidFill>
                  <a:srgbClr val="C00000"/>
                </a:solidFill>
                <a:latin typeface="Bookman Old Style"/>
              </a:rPr>
              <a:t> </a:t>
            </a:r>
            <a:r>
              <a:rPr lang="ru-RU" sz="2000" i="1" dirty="0" smtClean="0">
                <a:solidFill>
                  <a:srgbClr val="C00000"/>
                </a:solidFill>
                <a:latin typeface="Bookman Old Style"/>
              </a:rPr>
              <a:t>(2</a:t>
            </a:r>
            <a:r>
              <a:rPr lang="el-GR" sz="2000" i="1" dirty="0" smtClean="0">
                <a:solidFill>
                  <a:srgbClr val="C00000"/>
                </a:solidFill>
                <a:latin typeface="Bookman Old Style"/>
              </a:rPr>
              <a:t>π</a:t>
            </a:r>
            <a:r>
              <a:rPr lang="en-US" sz="2000" i="1" dirty="0" smtClean="0">
                <a:solidFill>
                  <a:srgbClr val="C00000"/>
                </a:solidFill>
                <a:latin typeface="Bookman Old Style"/>
              </a:rPr>
              <a:t>n </a:t>
            </a:r>
            <a:r>
              <a:rPr lang="ru-RU" sz="2000" i="1" dirty="0" smtClean="0">
                <a:solidFill>
                  <a:srgbClr val="C00000"/>
                </a:solidFill>
                <a:latin typeface="Constantia"/>
              </a:rPr>
              <a:t>±</a:t>
            </a:r>
            <a:r>
              <a:rPr lang="en-US" sz="2000" i="1" dirty="0" smtClean="0">
                <a:solidFill>
                  <a:srgbClr val="C00000"/>
                </a:solidFill>
                <a:latin typeface="Constantia"/>
              </a:rPr>
              <a:t> </a:t>
            </a:r>
            <a:r>
              <a:rPr lang="en-US" sz="2000" i="1" dirty="0" smtClean="0">
                <a:solidFill>
                  <a:srgbClr val="C00000"/>
                </a:solidFill>
                <a:latin typeface="Bookman Old Style"/>
              </a:rPr>
              <a:t>t</a:t>
            </a:r>
            <a:r>
              <a:rPr lang="ru-RU" sz="2000" i="1" dirty="0" smtClean="0">
                <a:solidFill>
                  <a:srgbClr val="C00000"/>
                </a:solidFill>
                <a:latin typeface="Bookman Old Style"/>
              </a:rPr>
              <a:t>) = </a:t>
            </a:r>
            <a:r>
              <a:rPr lang="en-US" sz="2000" i="1" dirty="0" err="1" smtClean="0">
                <a:solidFill>
                  <a:srgbClr val="C00000"/>
                </a:solidFill>
                <a:latin typeface="Bookman Old Style"/>
              </a:rPr>
              <a:t>cos</a:t>
            </a:r>
            <a:r>
              <a:rPr lang="en-US" sz="2000" i="1" dirty="0" smtClean="0">
                <a:solidFill>
                  <a:srgbClr val="C00000"/>
                </a:solidFill>
                <a:latin typeface="Bookman Old Style"/>
              </a:rPr>
              <a:t> t</a:t>
            </a:r>
            <a:r>
              <a:rPr lang="ru-RU" sz="2000" i="1" dirty="0" smtClean="0">
                <a:latin typeface="Bookman Old Style"/>
              </a:rPr>
              <a:t>, </a:t>
            </a:r>
            <a:r>
              <a:rPr lang="ru-RU" sz="2000" i="1" dirty="0" smtClean="0">
                <a:latin typeface="Bookman Old Style"/>
              </a:rPr>
              <a:t>где </a:t>
            </a:r>
            <a:r>
              <a:rPr lang="en-US" sz="2000" i="1" dirty="0" smtClean="0">
                <a:latin typeface="Bookman Old Style"/>
              </a:rPr>
              <a:t>n </a:t>
            </a:r>
            <a:r>
              <a:rPr lang="ru-RU" sz="2000" dirty="0" smtClean="0"/>
              <a:t>∈</a:t>
            </a:r>
            <a:r>
              <a:rPr lang="ru-RU" sz="2000" i="1" dirty="0" smtClean="0">
                <a:solidFill>
                  <a:prstClr val="black"/>
                </a:solidFill>
                <a:latin typeface="Bookman Old Style" pitchFamily="18" charset="0"/>
              </a:rPr>
              <a:t> </a:t>
            </a:r>
            <a:r>
              <a:rPr lang="en-US" sz="2000" i="1" dirty="0" smtClean="0">
                <a:solidFill>
                  <a:prstClr val="black"/>
                </a:solidFill>
                <a:latin typeface="Bookman Old Style" pitchFamily="18" charset="0"/>
              </a:rPr>
              <a:t>Z</a:t>
            </a:r>
            <a:r>
              <a:rPr lang="en-US" sz="2000" i="1" dirty="0" smtClean="0">
                <a:solidFill>
                  <a:srgbClr val="C00000"/>
                </a:solidFill>
                <a:latin typeface="Bookman Old Style"/>
              </a:rPr>
              <a:t> </a:t>
            </a:r>
            <a:endParaRPr lang="ru-RU" sz="2000" i="1" dirty="0" smtClean="0">
              <a:solidFill>
                <a:srgbClr val="C00000"/>
              </a:solidFill>
              <a:latin typeface="Bookman Old Style"/>
            </a:endParaRPr>
          </a:p>
          <a:p>
            <a:r>
              <a:rPr lang="ru-RU" sz="2000" i="1" dirty="0" smtClean="0">
                <a:solidFill>
                  <a:prstClr val="black"/>
                </a:solidFill>
                <a:latin typeface="Bookman Old Style" pitchFamily="18" charset="0"/>
              </a:rPr>
              <a:t>в) таблица </a:t>
            </a:r>
            <a:r>
              <a:rPr lang="ru-RU" sz="2000" i="1" dirty="0" smtClean="0">
                <a:solidFill>
                  <a:prstClr val="black"/>
                </a:solidFill>
                <a:latin typeface="Bookman Old Style" pitchFamily="18" charset="0"/>
              </a:rPr>
              <a:t>значений тригонометрических </a:t>
            </a:r>
            <a:r>
              <a:rPr lang="ru-RU" sz="2000" i="1" dirty="0" smtClean="0">
                <a:solidFill>
                  <a:prstClr val="black"/>
                </a:solidFill>
                <a:latin typeface="Bookman Old Style" pitchFamily="18" charset="0"/>
              </a:rPr>
              <a:t>функций</a:t>
            </a:r>
            <a:r>
              <a:rPr lang="en-US" sz="2000" i="1" dirty="0" smtClean="0">
                <a:latin typeface="Bookman Old Style"/>
              </a:rPr>
              <a:t>.</a:t>
            </a:r>
            <a:endParaRPr lang="ru-RU" sz="20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 bwMode="auto">
          <a:xfrm>
            <a:off x="569913" y="325438"/>
            <a:ext cx="8001000" cy="7074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r>
              <a:rPr lang="ru-RU" sz="3600" i="1" dirty="0" smtClean="0">
                <a:solidFill>
                  <a:srgbClr val="C00000"/>
                </a:solidFill>
                <a:latin typeface="Bookman Old Style" pitchFamily="18" charset="0"/>
              </a:rPr>
              <a:t>Задания открытого банка задач</a:t>
            </a:r>
            <a:endParaRPr lang="en-US" sz="3600" b="1" i="1" dirty="0" smtClean="0">
              <a:solidFill>
                <a:srgbClr val="C00000"/>
              </a:solidFill>
              <a:latin typeface="Bookman Old Style" pitchFamily="18" charset="0"/>
            </a:endParaRPr>
          </a:p>
        </p:txBody>
      </p:sp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993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pSp>
        <p:nvGrpSpPr>
          <p:cNvPr id="2" name="Группа 11"/>
          <p:cNvGrpSpPr/>
          <p:nvPr/>
        </p:nvGrpSpPr>
        <p:grpSpPr>
          <a:xfrm>
            <a:off x="438700" y="915988"/>
            <a:ext cx="7967133" cy="657225"/>
            <a:chOff x="-25400" y="1000655"/>
            <a:chExt cx="7967133" cy="657225"/>
          </a:xfrm>
        </p:grpSpPr>
        <p:sp>
          <p:nvSpPr>
            <p:cNvPr id="7" name="Прямоугольник 6"/>
            <p:cNvSpPr/>
            <p:nvPr/>
          </p:nvSpPr>
          <p:spPr>
            <a:xfrm>
              <a:off x="-25400" y="1063630"/>
              <a:ext cx="7967133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514350" lvl="0" indent="-514350"/>
              <a:r>
                <a:rPr lang="en-US" sz="2400" i="1" dirty="0" smtClean="0">
                  <a:solidFill>
                    <a:prstClr val="black"/>
                  </a:solidFill>
                  <a:latin typeface="Bookman Old Style" pitchFamily="18" charset="0"/>
                </a:rPr>
                <a:t>3</a:t>
              </a:r>
              <a:r>
                <a:rPr lang="ru-RU" sz="2400" i="1" dirty="0" smtClean="0">
                  <a:solidFill>
                    <a:prstClr val="black"/>
                  </a:solidFill>
                  <a:latin typeface="Bookman Old Style" pitchFamily="18" charset="0"/>
                </a:rPr>
                <a:t>. Н</a:t>
              </a:r>
              <a:r>
                <a:rPr lang="ru-RU" sz="2400" i="1" dirty="0" smtClean="0">
                  <a:solidFill>
                    <a:prstClr val="black"/>
                  </a:solidFill>
                  <a:latin typeface="Bookman Old Style" pitchFamily="18" charset="0"/>
                </a:rPr>
                <a:t>айдите </a:t>
              </a:r>
              <a:r>
                <a:rPr lang="ru-RU" sz="2400" i="1" dirty="0" smtClean="0">
                  <a:solidFill>
                    <a:prstClr val="black"/>
                  </a:solidFill>
                  <a:latin typeface="Bookman Old Style" pitchFamily="18" charset="0"/>
                </a:rPr>
                <a:t>значение </a:t>
              </a:r>
              <a:r>
                <a:rPr lang="ru-RU" sz="2400" i="1" dirty="0" smtClean="0">
                  <a:solidFill>
                    <a:prstClr val="black"/>
                  </a:solidFill>
                  <a:latin typeface="Bookman Old Style" pitchFamily="18" charset="0"/>
                </a:rPr>
                <a:t>выражения</a:t>
              </a:r>
              <a:endParaRPr lang="en-US" sz="2400" i="1" dirty="0" smtClean="0">
                <a:solidFill>
                  <a:srgbClr val="C00000"/>
                </a:solidFill>
                <a:latin typeface="Bookman Old Style" pitchFamily="18" charset="0"/>
                <a:sym typeface="Symbol"/>
              </a:endParaRPr>
            </a:p>
          </p:txBody>
        </p:sp>
        <p:graphicFrame>
          <p:nvGraphicFramePr>
            <p:cNvPr id="9" name="Объект 8"/>
            <p:cNvGraphicFramePr>
              <a:graphicFrameLocks noChangeAspect="1"/>
            </p:cNvGraphicFramePr>
            <p:nvPr/>
          </p:nvGraphicFramePr>
          <p:xfrm>
            <a:off x="5395363" y="1000655"/>
            <a:ext cx="1377950" cy="657225"/>
          </p:xfrm>
          <a:graphic>
            <a:graphicData uri="http://schemas.openxmlformats.org/presentationml/2006/ole">
              <p:oleObj spid="_x0000_s78850" name="Формула" r:id="rId3" imgW="825480" imgH="393480" progId="Equation.3">
                <p:embed/>
              </p:oleObj>
            </a:graphicData>
          </a:graphic>
        </p:graphicFrame>
      </p:grpSp>
      <p:sp>
        <p:nvSpPr>
          <p:cNvPr id="13" name="Прямоугольник 12"/>
          <p:cNvSpPr/>
          <p:nvPr/>
        </p:nvSpPr>
        <p:spPr>
          <a:xfrm>
            <a:off x="387900" y="1444630"/>
            <a:ext cx="164253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lvl="0" indent="-514350"/>
            <a:r>
              <a:rPr lang="ru-RU" sz="2400" i="1" dirty="0" smtClean="0">
                <a:solidFill>
                  <a:schemeClr val="accent2">
                    <a:lumMod val="75000"/>
                  </a:schemeClr>
                </a:solidFill>
                <a:latin typeface="Bookman Old Style" pitchFamily="18" charset="0"/>
              </a:rPr>
              <a:t>Решение. </a:t>
            </a:r>
            <a:endParaRPr lang="en-US" sz="2400" i="1" dirty="0" smtClean="0">
              <a:solidFill>
                <a:schemeClr val="accent2">
                  <a:lumMod val="75000"/>
                </a:schemeClr>
              </a:solidFill>
              <a:latin typeface="Bookman Old Style" pitchFamily="18" charset="0"/>
              <a:sym typeface="Symbol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383136" y="4272495"/>
            <a:ext cx="164253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lvl="0" indent="-514350"/>
            <a:r>
              <a:rPr lang="ru-RU" sz="2400" i="1" dirty="0" smtClean="0">
                <a:solidFill>
                  <a:schemeClr val="accent2">
                    <a:lumMod val="75000"/>
                  </a:schemeClr>
                </a:solidFill>
                <a:latin typeface="Bookman Old Style" pitchFamily="18" charset="0"/>
              </a:rPr>
              <a:t>Решение. </a:t>
            </a:r>
            <a:endParaRPr lang="en-US" sz="2400" i="1" dirty="0" smtClean="0">
              <a:solidFill>
                <a:schemeClr val="accent2">
                  <a:lumMod val="75000"/>
                </a:schemeClr>
              </a:solidFill>
              <a:latin typeface="Bookman Old Style" pitchFamily="18" charset="0"/>
              <a:sym typeface="Symbol"/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969963" y="2624563"/>
            <a:ext cx="782690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i="1" u="sng" dirty="0" smtClean="0">
                <a:solidFill>
                  <a:prstClr val="black"/>
                </a:solidFill>
                <a:latin typeface="Bookman Old Style" pitchFamily="18" charset="0"/>
              </a:rPr>
              <a:t>Использована</a:t>
            </a:r>
            <a:r>
              <a:rPr lang="ru-RU" sz="2000" i="1" dirty="0" smtClean="0">
                <a:solidFill>
                  <a:prstClr val="black"/>
                </a:solidFill>
                <a:latin typeface="Bookman Old Style" pitchFamily="18" charset="0"/>
              </a:rPr>
              <a:t> формула</a:t>
            </a:r>
            <a:r>
              <a:rPr lang="en-US" sz="2000" i="1" dirty="0" smtClean="0">
                <a:solidFill>
                  <a:prstClr val="black"/>
                </a:solidFill>
                <a:latin typeface="Bookman Old Style" pitchFamily="18" charset="0"/>
              </a:rPr>
              <a:t> </a:t>
            </a:r>
            <a:r>
              <a:rPr lang="ru-RU" sz="2000" i="1" dirty="0" smtClean="0">
                <a:solidFill>
                  <a:prstClr val="black"/>
                </a:solidFill>
                <a:latin typeface="Bookman Old Style" pitchFamily="18" charset="0"/>
              </a:rPr>
              <a:t>приведения:</a:t>
            </a:r>
            <a:r>
              <a:rPr lang="en-US" sz="2000" i="1" dirty="0" smtClean="0">
                <a:solidFill>
                  <a:prstClr val="black"/>
                </a:solidFill>
                <a:latin typeface="Bookman Old Style" pitchFamily="18" charset="0"/>
              </a:rPr>
              <a:t>  </a:t>
            </a:r>
            <a:r>
              <a:rPr lang="en-US" sz="2000" i="1" dirty="0" err="1" smtClean="0">
                <a:solidFill>
                  <a:srgbClr val="C00000"/>
                </a:solidFill>
                <a:latin typeface="Bookman Old Style"/>
              </a:rPr>
              <a:t>cos</a:t>
            </a:r>
            <a:r>
              <a:rPr lang="en-US" sz="2000" i="1" dirty="0" smtClean="0">
                <a:solidFill>
                  <a:srgbClr val="C00000"/>
                </a:solidFill>
                <a:latin typeface="Bookman Old Style"/>
              </a:rPr>
              <a:t> (</a:t>
            </a:r>
            <a:r>
              <a:rPr lang="en-US" sz="2000" i="1" dirty="0" smtClean="0">
                <a:solidFill>
                  <a:srgbClr val="C00000"/>
                </a:solidFill>
                <a:latin typeface="Bookman Old Style" pitchFamily="18" charset="0"/>
              </a:rPr>
              <a:t>90º – </a:t>
            </a:r>
            <a:r>
              <a:rPr lang="en-US" sz="2000" i="1" dirty="0" smtClean="0">
                <a:solidFill>
                  <a:srgbClr val="C00000"/>
                </a:solidFill>
                <a:latin typeface="Bookman Old Style"/>
              </a:rPr>
              <a:t>t) = sin t</a:t>
            </a:r>
            <a:endParaRPr lang="ru-RU" sz="2000" dirty="0">
              <a:solidFill>
                <a:srgbClr val="C00000"/>
              </a:solidFill>
            </a:endParaRPr>
          </a:p>
        </p:txBody>
      </p:sp>
      <p:grpSp>
        <p:nvGrpSpPr>
          <p:cNvPr id="3" name="Группа 27"/>
          <p:cNvGrpSpPr/>
          <p:nvPr/>
        </p:nvGrpSpPr>
        <p:grpSpPr>
          <a:xfrm>
            <a:off x="446107" y="3583517"/>
            <a:ext cx="7967133" cy="655638"/>
            <a:chOff x="-25400" y="984252"/>
            <a:chExt cx="7967133" cy="655638"/>
          </a:xfrm>
        </p:grpSpPr>
        <p:sp>
          <p:nvSpPr>
            <p:cNvPr id="29" name="Прямоугольник 28"/>
            <p:cNvSpPr/>
            <p:nvPr/>
          </p:nvSpPr>
          <p:spPr>
            <a:xfrm>
              <a:off x="-25400" y="1063630"/>
              <a:ext cx="7967133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514350" lvl="0" indent="-514350"/>
              <a:r>
                <a:rPr lang="en-US" sz="2400" i="1" dirty="0" smtClean="0">
                  <a:solidFill>
                    <a:prstClr val="black"/>
                  </a:solidFill>
                  <a:latin typeface="Bookman Old Style" pitchFamily="18" charset="0"/>
                </a:rPr>
                <a:t>4</a:t>
              </a:r>
              <a:r>
                <a:rPr lang="ru-RU" sz="2400" i="1" dirty="0" smtClean="0">
                  <a:solidFill>
                    <a:prstClr val="black"/>
                  </a:solidFill>
                  <a:latin typeface="Bookman Old Style" pitchFamily="18" charset="0"/>
                </a:rPr>
                <a:t>. Н</a:t>
              </a:r>
              <a:r>
                <a:rPr lang="ru-RU" sz="2400" i="1" dirty="0" smtClean="0">
                  <a:solidFill>
                    <a:prstClr val="black"/>
                  </a:solidFill>
                  <a:latin typeface="Bookman Old Style" pitchFamily="18" charset="0"/>
                </a:rPr>
                <a:t>айдите </a:t>
              </a:r>
              <a:r>
                <a:rPr lang="ru-RU" sz="2400" i="1" dirty="0" smtClean="0">
                  <a:solidFill>
                    <a:prstClr val="black"/>
                  </a:solidFill>
                  <a:latin typeface="Bookman Old Style" pitchFamily="18" charset="0"/>
                </a:rPr>
                <a:t>значение </a:t>
              </a:r>
              <a:r>
                <a:rPr lang="ru-RU" sz="2400" i="1" dirty="0" smtClean="0">
                  <a:solidFill>
                    <a:prstClr val="black"/>
                  </a:solidFill>
                  <a:latin typeface="Bookman Old Style" pitchFamily="18" charset="0"/>
                </a:rPr>
                <a:t>выражения</a:t>
              </a:r>
              <a:endParaRPr lang="en-US" sz="2400" i="1" dirty="0" smtClean="0">
                <a:solidFill>
                  <a:srgbClr val="C00000"/>
                </a:solidFill>
                <a:latin typeface="Bookman Old Style" pitchFamily="18" charset="0"/>
                <a:sym typeface="Symbol"/>
              </a:endParaRPr>
            </a:p>
          </p:txBody>
        </p:sp>
        <p:graphicFrame>
          <p:nvGraphicFramePr>
            <p:cNvPr id="30" name="Объект 29"/>
            <p:cNvGraphicFramePr>
              <a:graphicFrameLocks noChangeAspect="1"/>
            </p:cNvGraphicFramePr>
            <p:nvPr/>
          </p:nvGraphicFramePr>
          <p:xfrm>
            <a:off x="5375785" y="984252"/>
            <a:ext cx="1739900" cy="655638"/>
          </p:xfrm>
          <a:graphic>
            <a:graphicData uri="http://schemas.openxmlformats.org/presentationml/2006/ole">
              <p:oleObj spid="_x0000_s78852" name="Формула" r:id="rId4" imgW="1041120" imgH="393480" progId="Equation.3">
                <p:embed/>
              </p:oleObj>
            </a:graphicData>
          </a:graphic>
        </p:graphicFrame>
      </p:grpSp>
      <p:graphicFrame>
        <p:nvGraphicFramePr>
          <p:cNvPr id="19" name="Объект 18"/>
          <p:cNvGraphicFramePr>
            <a:graphicFrameLocks noChangeAspect="1"/>
          </p:cNvGraphicFramePr>
          <p:nvPr/>
        </p:nvGraphicFramePr>
        <p:xfrm>
          <a:off x="969963" y="1906588"/>
          <a:ext cx="5727700" cy="657225"/>
        </p:xfrm>
        <a:graphic>
          <a:graphicData uri="http://schemas.openxmlformats.org/presentationml/2006/ole">
            <p:oleObj spid="_x0000_s78856" name="Формула" r:id="rId5" imgW="3429000" imgH="393480" progId="Equation.3">
              <p:embed/>
            </p:oleObj>
          </a:graphicData>
        </a:graphic>
      </p:graphicFrame>
      <p:graphicFrame>
        <p:nvGraphicFramePr>
          <p:cNvPr id="21" name="Объект 20"/>
          <p:cNvGraphicFramePr>
            <a:graphicFrameLocks noChangeAspect="1"/>
          </p:cNvGraphicFramePr>
          <p:nvPr/>
        </p:nvGraphicFramePr>
        <p:xfrm>
          <a:off x="969963" y="4724929"/>
          <a:ext cx="4708525" cy="762000"/>
        </p:xfrm>
        <a:graphic>
          <a:graphicData uri="http://schemas.openxmlformats.org/presentationml/2006/ole">
            <p:oleObj spid="_x0000_s78859" name="Формула" r:id="rId6" imgW="2819160" imgH="457200" progId="Equation.3">
              <p:embed/>
            </p:oleObj>
          </a:graphicData>
        </a:graphic>
      </p:graphicFrame>
      <p:sp>
        <p:nvSpPr>
          <p:cNvPr id="22" name="Прямоугольник 21"/>
          <p:cNvSpPr/>
          <p:nvPr/>
        </p:nvSpPr>
        <p:spPr>
          <a:xfrm>
            <a:off x="969962" y="5562496"/>
            <a:ext cx="782690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i="1" u="sng" dirty="0" smtClean="0">
                <a:solidFill>
                  <a:prstClr val="black"/>
                </a:solidFill>
                <a:latin typeface="Bookman Old Style" pitchFamily="18" charset="0"/>
              </a:rPr>
              <a:t>Использована</a:t>
            </a:r>
            <a:r>
              <a:rPr lang="ru-RU" sz="2000" i="1" dirty="0" smtClean="0">
                <a:solidFill>
                  <a:prstClr val="black"/>
                </a:solidFill>
                <a:latin typeface="Bookman Old Style" pitchFamily="18" charset="0"/>
              </a:rPr>
              <a:t> таблица значений тригонометрических функций.</a:t>
            </a:r>
            <a:r>
              <a:rPr lang="en-US" sz="2000" i="1" dirty="0" smtClean="0">
                <a:solidFill>
                  <a:prstClr val="black"/>
                </a:solidFill>
                <a:latin typeface="Bookman Old Style" pitchFamily="18" charset="0"/>
              </a:rPr>
              <a:t>  </a:t>
            </a:r>
            <a:endParaRPr lang="ru-RU" sz="2000" i="1" dirty="0" smtClean="0">
              <a:solidFill>
                <a:prstClr val="black"/>
              </a:solidFill>
              <a:latin typeface="Bookman Old Style" pitchFamily="18" charset="0"/>
            </a:endParaRPr>
          </a:p>
        </p:txBody>
      </p:sp>
      <p:sp>
        <p:nvSpPr>
          <p:cNvPr id="23" name="Скругленный прямоугольник 22"/>
          <p:cNvSpPr/>
          <p:nvPr/>
        </p:nvSpPr>
        <p:spPr bwMode="auto">
          <a:xfrm>
            <a:off x="6206067" y="2065867"/>
            <a:ext cx="423333" cy="321733"/>
          </a:xfrm>
          <a:prstGeom prst="roundRect">
            <a:avLst/>
          </a:prstGeom>
          <a:noFill/>
          <a:ln w="2857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4" name="Скругленный прямоугольник 23"/>
          <p:cNvSpPr/>
          <p:nvPr/>
        </p:nvSpPr>
        <p:spPr bwMode="auto">
          <a:xfrm>
            <a:off x="5334000" y="4961467"/>
            <a:ext cx="279400" cy="321733"/>
          </a:xfrm>
          <a:prstGeom prst="roundRect">
            <a:avLst/>
          </a:prstGeom>
          <a:noFill/>
          <a:ln w="2857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993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pSp>
        <p:nvGrpSpPr>
          <p:cNvPr id="2" name="Группа 11"/>
          <p:cNvGrpSpPr/>
          <p:nvPr/>
        </p:nvGrpSpPr>
        <p:grpSpPr>
          <a:xfrm>
            <a:off x="396366" y="420688"/>
            <a:ext cx="8324301" cy="1038225"/>
            <a:chOff x="-42334" y="1123422"/>
            <a:chExt cx="8324301" cy="1038225"/>
          </a:xfrm>
        </p:grpSpPr>
        <p:sp>
          <p:nvSpPr>
            <p:cNvPr id="7" name="Прямоугольник 6"/>
            <p:cNvSpPr/>
            <p:nvPr/>
          </p:nvSpPr>
          <p:spPr>
            <a:xfrm>
              <a:off x="-42334" y="1216030"/>
              <a:ext cx="8324301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514350" lvl="0" indent="-514350"/>
              <a:r>
                <a:rPr lang="ru-RU" sz="2400" i="1" dirty="0" smtClean="0">
                  <a:solidFill>
                    <a:prstClr val="black"/>
                  </a:solidFill>
                  <a:latin typeface="Bookman Old Style" pitchFamily="18" charset="0"/>
                </a:rPr>
                <a:t>5. Н</a:t>
              </a:r>
              <a:r>
                <a:rPr lang="ru-RU" sz="2400" i="1" dirty="0" smtClean="0">
                  <a:solidFill>
                    <a:prstClr val="black"/>
                  </a:solidFill>
                  <a:latin typeface="Bookman Old Style" pitchFamily="18" charset="0"/>
                </a:rPr>
                <a:t>айдите </a:t>
              </a:r>
              <a:r>
                <a:rPr lang="ru-RU" sz="2400" i="1" dirty="0" smtClean="0">
                  <a:solidFill>
                    <a:prstClr val="black"/>
                  </a:solidFill>
                  <a:latin typeface="Bookman Old Style" pitchFamily="18" charset="0"/>
                </a:rPr>
                <a:t>значение </a:t>
              </a:r>
              <a:r>
                <a:rPr lang="ru-RU" sz="2400" i="1" dirty="0" smtClean="0">
                  <a:solidFill>
                    <a:prstClr val="black"/>
                  </a:solidFill>
                  <a:latin typeface="Bookman Old Style" pitchFamily="18" charset="0"/>
                </a:rPr>
                <a:t>выражения                                </a:t>
              </a:r>
              <a:endParaRPr lang="en-US" sz="2400" i="1" dirty="0" smtClean="0">
                <a:solidFill>
                  <a:srgbClr val="C00000"/>
                </a:solidFill>
                <a:latin typeface="Bookman Old Style" pitchFamily="18" charset="0"/>
                <a:sym typeface="Symbol"/>
              </a:endParaRPr>
            </a:p>
          </p:txBody>
        </p:sp>
        <p:graphicFrame>
          <p:nvGraphicFramePr>
            <p:cNvPr id="9" name="Объект 8"/>
            <p:cNvGraphicFramePr>
              <a:graphicFrameLocks noChangeAspect="1"/>
            </p:cNvGraphicFramePr>
            <p:nvPr/>
          </p:nvGraphicFramePr>
          <p:xfrm>
            <a:off x="5365200" y="1123422"/>
            <a:ext cx="2673350" cy="1038225"/>
          </p:xfrm>
          <a:graphic>
            <a:graphicData uri="http://schemas.openxmlformats.org/presentationml/2006/ole">
              <p:oleObj spid="_x0000_s79874" name="Формула" r:id="rId3" imgW="1600200" imgH="622080" progId="Equation.3">
                <p:embed/>
              </p:oleObj>
            </a:graphicData>
          </a:graphic>
        </p:graphicFrame>
      </p:grpSp>
      <p:sp>
        <p:nvSpPr>
          <p:cNvPr id="13" name="Прямоугольник 12"/>
          <p:cNvSpPr/>
          <p:nvPr/>
        </p:nvSpPr>
        <p:spPr>
          <a:xfrm>
            <a:off x="379433" y="1139831"/>
            <a:ext cx="164253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lvl="0" indent="-514350"/>
            <a:r>
              <a:rPr lang="ru-RU" sz="2400" i="1" dirty="0" smtClean="0">
                <a:solidFill>
                  <a:schemeClr val="accent2">
                    <a:lumMod val="75000"/>
                  </a:schemeClr>
                </a:solidFill>
                <a:latin typeface="Bookman Old Style" pitchFamily="18" charset="0"/>
              </a:rPr>
              <a:t>Решение. </a:t>
            </a:r>
            <a:endParaRPr lang="en-US" sz="2400" i="1" dirty="0" smtClean="0">
              <a:solidFill>
                <a:schemeClr val="accent2">
                  <a:lumMod val="75000"/>
                </a:schemeClr>
              </a:solidFill>
              <a:latin typeface="Bookman Old Style" pitchFamily="18" charset="0"/>
              <a:sym typeface="Symbol"/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969963" y="3894564"/>
            <a:ext cx="7789332" cy="25251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4000"/>
              </a:lnSpc>
            </a:pPr>
            <a:r>
              <a:rPr lang="ru-RU" sz="2000" i="1" u="sng" dirty="0" smtClean="0">
                <a:solidFill>
                  <a:prstClr val="black"/>
                </a:solidFill>
                <a:latin typeface="Bookman Old Style" pitchFamily="18" charset="0"/>
              </a:rPr>
              <a:t>Использованы: </a:t>
            </a:r>
          </a:p>
          <a:p>
            <a:pPr>
              <a:lnSpc>
                <a:spcPct val="114000"/>
              </a:lnSpc>
            </a:pPr>
            <a:r>
              <a:rPr lang="ru-RU" sz="2000" i="1" dirty="0" smtClean="0">
                <a:solidFill>
                  <a:prstClr val="black"/>
                </a:solidFill>
                <a:latin typeface="Bookman Old Style" pitchFamily="18" charset="0"/>
              </a:rPr>
              <a:t>а) свойство нечетности функции </a:t>
            </a:r>
            <a:r>
              <a:rPr lang="en-US" sz="2000" i="1" dirty="0" smtClean="0">
                <a:solidFill>
                  <a:prstClr val="black"/>
                </a:solidFill>
                <a:latin typeface="Bookman Old Style" pitchFamily="18" charset="0"/>
              </a:rPr>
              <a:t>sin t</a:t>
            </a:r>
            <a:r>
              <a:rPr lang="ru-RU" sz="2000" i="1" dirty="0" smtClean="0">
                <a:solidFill>
                  <a:prstClr val="black"/>
                </a:solidFill>
                <a:latin typeface="Bookman Old Style" pitchFamily="18" charset="0"/>
              </a:rPr>
              <a:t>: </a:t>
            </a:r>
            <a:r>
              <a:rPr lang="en-US" sz="2000" i="1" dirty="0" smtClean="0">
                <a:solidFill>
                  <a:srgbClr val="C00000"/>
                </a:solidFill>
                <a:latin typeface="Bookman Old Style"/>
              </a:rPr>
              <a:t>sin </a:t>
            </a:r>
            <a:r>
              <a:rPr lang="ru-RU" sz="2000" i="1" dirty="0" smtClean="0">
                <a:solidFill>
                  <a:srgbClr val="C00000"/>
                </a:solidFill>
                <a:latin typeface="Bookman Old Style"/>
              </a:rPr>
              <a:t>(</a:t>
            </a:r>
            <a:r>
              <a:rPr lang="ru-RU" sz="2000" i="1" dirty="0" smtClean="0">
                <a:solidFill>
                  <a:srgbClr val="C00000"/>
                </a:solidFill>
                <a:latin typeface="Constantia"/>
              </a:rPr>
              <a:t>−</a:t>
            </a:r>
            <a:r>
              <a:rPr lang="en-US" sz="2000" i="1" dirty="0" smtClean="0">
                <a:solidFill>
                  <a:srgbClr val="C00000"/>
                </a:solidFill>
                <a:latin typeface="Bookman Old Style"/>
              </a:rPr>
              <a:t>t</a:t>
            </a:r>
            <a:r>
              <a:rPr lang="ru-RU" sz="2000" i="1" dirty="0" smtClean="0">
                <a:solidFill>
                  <a:srgbClr val="C00000"/>
                </a:solidFill>
                <a:latin typeface="Bookman Old Style"/>
              </a:rPr>
              <a:t>) = </a:t>
            </a:r>
            <a:r>
              <a:rPr lang="ru-RU" sz="2000" i="1" dirty="0" smtClean="0">
                <a:solidFill>
                  <a:srgbClr val="C00000"/>
                </a:solidFill>
                <a:latin typeface="Constantia"/>
              </a:rPr>
              <a:t>−</a:t>
            </a:r>
            <a:r>
              <a:rPr lang="ru-RU" sz="2000" i="1" dirty="0" smtClean="0">
                <a:solidFill>
                  <a:srgbClr val="C00000"/>
                </a:solidFill>
                <a:latin typeface="Bookman Old Style"/>
              </a:rPr>
              <a:t> </a:t>
            </a:r>
            <a:r>
              <a:rPr lang="en-US" sz="2000" i="1" dirty="0" smtClean="0">
                <a:solidFill>
                  <a:srgbClr val="C00000"/>
                </a:solidFill>
                <a:latin typeface="Bookman Old Style"/>
              </a:rPr>
              <a:t>sin t</a:t>
            </a:r>
            <a:r>
              <a:rPr lang="ru-RU" sz="2000" i="1" dirty="0" smtClean="0">
                <a:solidFill>
                  <a:prstClr val="black"/>
                </a:solidFill>
                <a:latin typeface="Bookman Old Style" pitchFamily="18" charset="0"/>
              </a:rPr>
              <a:t> </a:t>
            </a:r>
          </a:p>
          <a:p>
            <a:pPr>
              <a:lnSpc>
                <a:spcPct val="114000"/>
              </a:lnSpc>
            </a:pPr>
            <a:r>
              <a:rPr lang="ru-RU" sz="2000" i="1" dirty="0" smtClean="0">
                <a:solidFill>
                  <a:prstClr val="black"/>
                </a:solidFill>
                <a:latin typeface="Bookman Old Style" pitchFamily="18" charset="0"/>
              </a:rPr>
              <a:t>б) свойство периодичности функци</a:t>
            </a:r>
            <a:r>
              <a:rPr lang="ru-RU" sz="2000" i="1" dirty="0" smtClean="0">
                <a:solidFill>
                  <a:prstClr val="black"/>
                </a:solidFill>
                <a:latin typeface="Bookman Old Style" pitchFamily="18" charset="0"/>
              </a:rPr>
              <a:t>й</a:t>
            </a:r>
            <a:r>
              <a:rPr lang="ru-RU" sz="2000" i="1" dirty="0" smtClean="0">
                <a:solidFill>
                  <a:prstClr val="black"/>
                </a:solidFill>
                <a:latin typeface="Bookman Old Style" pitchFamily="18" charset="0"/>
              </a:rPr>
              <a:t> </a:t>
            </a:r>
            <a:r>
              <a:rPr lang="en-US" sz="2000" i="1" dirty="0" smtClean="0">
                <a:solidFill>
                  <a:prstClr val="black"/>
                </a:solidFill>
                <a:latin typeface="Bookman Old Style" pitchFamily="18" charset="0"/>
              </a:rPr>
              <a:t>sin </a:t>
            </a:r>
            <a:r>
              <a:rPr lang="en-US" sz="2000" i="1" dirty="0" smtClean="0">
                <a:solidFill>
                  <a:prstClr val="black"/>
                </a:solidFill>
                <a:latin typeface="Bookman Old Style" pitchFamily="18" charset="0"/>
              </a:rPr>
              <a:t>t</a:t>
            </a:r>
            <a:r>
              <a:rPr lang="ru-RU" sz="2000" i="1" dirty="0" smtClean="0">
                <a:solidFill>
                  <a:prstClr val="black"/>
                </a:solidFill>
                <a:latin typeface="Bookman Old Style" pitchFamily="18" charset="0"/>
              </a:rPr>
              <a:t> и </a:t>
            </a:r>
            <a:r>
              <a:rPr lang="en-US" sz="2000" i="1" dirty="0" err="1" smtClean="0">
                <a:solidFill>
                  <a:prstClr val="black"/>
                </a:solidFill>
                <a:latin typeface="Bookman Old Style" pitchFamily="18" charset="0"/>
              </a:rPr>
              <a:t>cos</a:t>
            </a:r>
            <a:r>
              <a:rPr lang="en-US" sz="2000" i="1" dirty="0" smtClean="0">
                <a:solidFill>
                  <a:prstClr val="black"/>
                </a:solidFill>
                <a:latin typeface="Bookman Old Style" pitchFamily="18" charset="0"/>
              </a:rPr>
              <a:t> </a:t>
            </a:r>
            <a:r>
              <a:rPr lang="en-US" sz="2000" i="1" dirty="0" smtClean="0">
                <a:solidFill>
                  <a:prstClr val="black"/>
                </a:solidFill>
                <a:latin typeface="Bookman Old Style" pitchFamily="18" charset="0"/>
              </a:rPr>
              <a:t>t</a:t>
            </a:r>
            <a:r>
              <a:rPr lang="ru-RU" sz="2000" i="1" dirty="0" smtClean="0">
                <a:solidFill>
                  <a:prstClr val="black"/>
                </a:solidFill>
                <a:latin typeface="Bookman Old Style" pitchFamily="18" charset="0"/>
              </a:rPr>
              <a:t>: </a:t>
            </a:r>
          </a:p>
          <a:p>
            <a:pPr>
              <a:lnSpc>
                <a:spcPct val="114000"/>
              </a:lnSpc>
            </a:pPr>
            <a:r>
              <a:rPr lang="ru-RU" sz="2000" i="1" dirty="0" smtClean="0">
                <a:solidFill>
                  <a:prstClr val="black"/>
                </a:solidFill>
                <a:latin typeface="Bookman Old Style" pitchFamily="18" charset="0"/>
              </a:rPr>
              <a:t> </a:t>
            </a:r>
            <a:r>
              <a:rPr lang="ru-RU" sz="2000" i="1" dirty="0" smtClean="0">
                <a:solidFill>
                  <a:prstClr val="black"/>
                </a:solidFill>
                <a:latin typeface="Bookman Old Style" pitchFamily="18" charset="0"/>
              </a:rPr>
              <a:t>   </a:t>
            </a:r>
            <a:r>
              <a:rPr lang="en-US" sz="2000" i="1" dirty="0" smtClean="0">
                <a:solidFill>
                  <a:srgbClr val="C00000"/>
                </a:solidFill>
                <a:latin typeface="Bookman Old Style"/>
              </a:rPr>
              <a:t>sin </a:t>
            </a:r>
            <a:r>
              <a:rPr lang="ru-RU" sz="2000" i="1" dirty="0" smtClean="0">
                <a:solidFill>
                  <a:srgbClr val="C00000"/>
                </a:solidFill>
                <a:latin typeface="Bookman Old Style"/>
              </a:rPr>
              <a:t>(2</a:t>
            </a:r>
            <a:r>
              <a:rPr lang="el-GR" sz="2000" i="1" dirty="0" smtClean="0">
                <a:solidFill>
                  <a:srgbClr val="C00000"/>
                </a:solidFill>
                <a:latin typeface="Bookman Old Style"/>
              </a:rPr>
              <a:t>π</a:t>
            </a:r>
            <a:r>
              <a:rPr lang="en-US" sz="2000" i="1" dirty="0" smtClean="0">
                <a:solidFill>
                  <a:srgbClr val="C00000"/>
                </a:solidFill>
                <a:latin typeface="Bookman Old Style"/>
              </a:rPr>
              <a:t>n</a:t>
            </a:r>
            <a:r>
              <a:rPr lang="en-US" sz="2000" i="1" dirty="0" smtClean="0">
                <a:solidFill>
                  <a:srgbClr val="C00000"/>
                </a:solidFill>
                <a:latin typeface="Bookman Old Style"/>
              </a:rPr>
              <a:t> </a:t>
            </a:r>
            <a:r>
              <a:rPr lang="ru-RU" sz="2000" i="1" dirty="0" smtClean="0">
                <a:solidFill>
                  <a:srgbClr val="C00000"/>
                </a:solidFill>
                <a:latin typeface="Constantia"/>
              </a:rPr>
              <a:t>±</a:t>
            </a:r>
            <a:r>
              <a:rPr lang="en-US" sz="2000" i="1" dirty="0" smtClean="0">
                <a:solidFill>
                  <a:srgbClr val="C00000"/>
                </a:solidFill>
                <a:latin typeface="Constantia"/>
              </a:rPr>
              <a:t> </a:t>
            </a:r>
            <a:r>
              <a:rPr lang="en-US" sz="2000" i="1" dirty="0" smtClean="0">
                <a:solidFill>
                  <a:srgbClr val="C00000"/>
                </a:solidFill>
                <a:latin typeface="Bookman Old Style"/>
              </a:rPr>
              <a:t>t</a:t>
            </a:r>
            <a:r>
              <a:rPr lang="ru-RU" sz="2000" i="1" dirty="0" smtClean="0">
                <a:solidFill>
                  <a:srgbClr val="C00000"/>
                </a:solidFill>
                <a:latin typeface="Bookman Old Style"/>
              </a:rPr>
              <a:t>) = </a:t>
            </a:r>
            <a:r>
              <a:rPr lang="ru-RU" sz="2000" i="1" dirty="0" smtClean="0">
                <a:solidFill>
                  <a:srgbClr val="C00000"/>
                </a:solidFill>
                <a:latin typeface="Constantia"/>
              </a:rPr>
              <a:t>±</a:t>
            </a:r>
            <a:r>
              <a:rPr lang="ru-RU" sz="2000" i="1" dirty="0" smtClean="0">
                <a:solidFill>
                  <a:srgbClr val="C00000"/>
                </a:solidFill>
                <a:latin typeface="Bookman Old Style"/>
              </a:rPr>
              <a:t> </a:t>
            </a:r>
            <a:r>
              <a:rPr lang="en-US" sz="2000" i="1" dirty="0" smtClean="0">
                <a:solidFill>
                  <a:srgbClr val="C00000"/>
                </a:solidFill>
                <a:latin typeface="Bookman Old Style"/>
              </a:rPr>
              <a:t>sin t</a:t>
            </a:r>
            <a:r>
              <a:rPr lang="ru-RU" sz="2000" i="1" dirty="0" smtClean="0">
                <a:latin typeface="Bookman Old Style"/>
              </a:rPr>
              <a:t>,</a:t>
            </a:r>
            <a:r>
              <a:rPr lang="ru-RU" sz="2000" i="1" dirty="0" smtClean="0">
                <a:solidFill>
                  <a:prstClr val="black"/>
                </a:solidFill>
                <a:latin typeface="Bookman Old Style" pitchFamily="18" charset="0"/>
              </a:rPr>
              <a:t>  </a:t>
            </a:r>
            <a:r>
              <a:rPr lang="en-US" sz="2000" i="1" dirty="0" err="1" smtClean="0">
                <a:solidFill>
                  <a:srgbClr val="C00000"/>
                </a:solidFill>
                <a:latin typeface="Bookman Old Style"/>
              </a:rPr>
              <a:t>cos</a:t>
            </a:r>
            <a:r>
              <a:rPr lang="en-US" sz="2000" i="1" dirty="0" smtClean="0">
                <a:solidFill>
                  <a:srgbClr val="C00000"/>
                </a:solidFill>
                <a:latin typeface="Bookman Old Style"/>
              </a:rPr>
              <a:t> </a:t>
            </a:r>
            <a:r>
              <a:rPr lang="ru-RU" sz="2000" i="1" dirty="0" smtClean="0">
                <a:solidFill>
                  <a:srgbClr val="C00000"/>
                </a:solidFill>
                <a:latin typeface="Bookman Old Style"/>
              </a:rPr>
              <a:t>(2</a:t>
            </a:r>
            <a:r>
              <a:rPr lang="el-GR" sz="2000" i="1" dirty="0" smtClean="0">
                <a:solidFill>
                  <a:srgbClr val="C00000"/>
                </a:solidFill>
                <a:latin typeface="Bookman Old Style"/>
              </a:rPr>
              <a:t>π</a:t>
            </a:r>
            <a:r>
              <a:rPr lang="en-US" sz="2000" i="1" dirty="0" smtClean="0">
                <a:solidFill>
                  <a:srgbClr val="C00000"/>
                </a:solidFill>
                <a:latin typeface="Bookman Old Style"/>
              </a:rPr>
              <a:t>n</a:t>
            </a:r>
            <a:r>
              <a:rPr lang="en-US" sz="2000" i="1" dirty="0" smtClean="0">
                <a:solidFill>
                  <a:srgbClr val="C00000"/>
                </a:solidFill>
                <a:latin typeface="Bookman Old Style"/>
              </a:rPr>
              <a:t> </a:t>
            </a:r>
            <a:r>
              <a:rPr lang="ru-RU" sz="2000" i="1" dirty="0" smtClean="0">
                <a:solidFill>
                  <a:srgbClr val="C00000"/>
                </a:solidFill>
                <a:latin typeface="Constantia"/>
              </a:rPr>
              <a:t>±</a:t>
            </a:r>
            <a:r>
              <a:rPr lang="en-US" sz="2000" i="1" dirty="0" smtClean="0">
                <a:solidFill>
                  <a:srgbClr val="C00000"/>
                </a:solidFill>
                <a:latin typeface="Constantia"/>
              </a:rPr>
              <a:t> </a:t>
            </a:r>
            <a:r>
              <a:rPr lang="en-US" sz="2000" i="1" dirty="0" smtClean="0">
                <a:solidFill>
                  <a:srgbClr val="C00000"/>
                </a:solidFill>
                <a:latin typeface="Bookman Old Style"/>
              </a:rPr>
              <a:t>t</a:t>
            </a:r>
            <a:r>
              <a:rPr lang="ru-RU" sz="2000" i="1" dirty="0" smtClean="0">
                <a:solidFill>
                  <a:srgbClr val="C00000"/>
                </a:solidFill>
                <a:latin typeface="Bookman Old Style"/>
              </a:rPr>
              <a:t>) = </a:t>
            </a:r>
            <a:r>
              <a:rPr lang="en-US" sz="2000" i="1" dirty="0" err="1" smtClean="0">
                <a:solidFill>
                  <a:srgbClr val="C00000"/>
                </a:solidFill>
                <a:latin typeface="Bookman Old Style"/>
              </a:rPr>
              <a:t>cos</a:t>
            </a:r>
            <a:r>
              <a:rPr lang="en-US" sz="2000" i="1" dirty="0" smtClean="0">
                <a:solidFill>
                  <a:srgbClr val="C00000"/>
                </a:solidFill>
                <a:latin typeface="Bookman Old Style"/>
              </a:rPr>
              <a:t> t</a:t>
            </a:r>
            <a:r>
              <a:rPr lang="ru-RU" sz="2000" i="1" dirty="0" smtClean="0">
                <a:latin typeface="Bookman Old Style"/>
              </a:rPr>
              <a:t>, где </a:t>
            </a:r>
            <a:r>
              <a:rPr lang="en-US" sz="2000" i="1" dirty="0" smtClean="0">
                <a:latin typeface="Bookman Old Style"/>
              </a:rPr>
              <a:t>n </a:t>
            </a:r>
            <a:r>
              <a:rPr lang="ru-RU" sz="2000" dirty="0" smtClean="0">
                <a:latin typeface="+mn-lt"/>
              </a:rPr>
              <a:t>∈</a:t>
            </a:r>
            <a:r>
              <a:rPr lang="ru-RU" sz="2000" i="1" dirty="0" smtClean="0">
                <a:solidFill>
                  <a:prstClr val="black"/>
                </a:solidFill>
                <a:latin typeface="Bookman Old Style" pitchFamily="18" charset="0"/>
              </a:rPr>
              <a:t> </a:t>
            </a:r>
            <a:r>
              <a:rPr lang="en-US" sz="2000" i="1" dirty="0" smtClean="0">
                <a:solidFill>
                  <a:prstClr val="black"/>
                </a:solidFill>
                <a:latin typeface="Bookman Old Style" pitchFamily="18" charset="0"/>
              </a:rPr>
              <a:t>Z</a:t>
            </a:r>
            <a:endParaRPr lang="ru-RU" sz="2000" i="1" dirty="0" smtClean="0">
              <a:solidFill>
                <a:prstClr val="black"/>
              </a:solidFill>
              <a:latin typeface="Bookman Old Style" pitchFamily="18" charset="0"/>
            </a:endParaRPr>
          </a:p>
          <a:p>
            <a:pPr>
              <a:lnSpc>
                <a:spcPct val="114000"/>
              </a:lnSpc>
            </a:pPr>
            <a:r>
              <a:rPr lang="ru-RU" sz="2000" i="1" dirty="0" smtClean="0">
                <a:solidFill>
                  <a:prstClr val="black"/>
                </a:solidFill>
                <a:latin typeface="Bookman Old Style" pitchFamily="18" charset="0"/>
              </a:rPr>
              <a:t>в) </a:t>
            </a:r>
            <a:r>
              <a:rPr lang="ru-RU" sz="2000" i="1" dirty="0" smtClean="0">
                <a:solidFill>
                  <a:prstClr val="black"/>
                </a:solidFill>
                <a:latin typeface="Bookman Old Style" pitchFamily="18" charset="0"/>
              </a:rPr>
              <a:t>свойство </a:t>
            </a:r>
            <a:r>
              <a:rPr lang="ru-RU" sz="2000" i="1" dirty="0" smtClean="0">
                <a:solidFill>
                  <a:prstClr val="black"/>
                </a:solidFill>
                <a:latin typeface="Bookman Old Style" pitchFamily="18" charset="0"/>
              </a:rPr>
              <a:t>четности</a:t>
            </a:r>
            <a:r>
              <a:rPr lang="en-US" sz="2000" i="1" dirty="0" smtClean="0">
                <a:solidFill>
                  <a:prstClr val="black"/>
                </a:solidFill>
                <a:latin typeface="Bookman Old Style" pitchFamily="18" charset="0"/>
              </a:rPr>
              <a:t> </a:t>
            </a:r>
            <a:r>
              <a:rPr lang="ru-RU" sz="2000" i="1" dirty="0" smtClean="0">
                <a:solidFill>
                  <a:prstClr val="black"/>
                </a:solidFill>
                <a:latin typeface="Bookman Old Style" pitchFamily="18" charset="0"/>
              </a:rPr>
              <a:t>функции</a:t>
            </a:r>
            <a:r>
              <a:rPr lang="en-US" sz="2000" i="1" dirty="0" smtClean="0">
                <a:solidFill>
                  <a:prstClr val="black"/>
                </a:solidFill>
                <a:latin typeface="Bookman Old Style" pitchFamily="18" charset="0"/>
              </a:rPr>
              <a:t> </a:t>
            </a:r>
            <a:r>
              <a:rPr lang="en-US" sz="2000" i="1" dirty="0" err="1" smtClean="0">
                <a:solidFill>
                  <a:prstClr val="black"/>
                </a:solidFill>
                <a:latin typeface="Bookman Old Style" pitchFamily="18" charset="0"/>
              </a:rPr>
              <a:t>cos</a:t>
            </a:r>
            <a:r>
              <a:rPr lang="en-US" sz="2000" i="1" dirty="0" smtClean="0">
                <a:solidFill>
                  <a:prstClr val="black"/>
                </a:solidFill>
                <a:latin typeface="Bookman Old Style" pitchFamily="18" charset="0"/>
              </a:rPr>
              <a:t> t</a:t>
            </a:r>
            <a:r>
              <a:rPr lang="ru-RU" sz="2000" i="1" dirty="0" smtClean="0">
                <a:solidFill>
                  <a:prstClr val="black"/>
                </a:solidFill>
                <a:latin typeface="Bookman Old Style" pitchFamily="18" charset="0"/>
              </a:rPr>
              <a:t>: </a:t>
            </a:r>
            <a:r>
              <a:rPr lang="en-US" sz="2000" i="1" dirty="0" err="1" smtClean="0">
                <a:solidFill>
                  <a:srgbClr val="C00000"/>
                </a:solidFill>
                <a:latin typeface="Bookman Old Style"/>
              </a:rPr>
              <a:t>cos</a:t>
            </a:r>
            <a:r>
              <a:rPr lang="en-US" sz="2000" i="1" dirty="0" smtClean="0">
                <a:solidFill>
                  <a:srgbClr val="C00000"/>
                </a:solidFill>
                <a:latin typeface="Bookman Old Style"/>
              </a:rPr>
              <a:t> </a:t>
            </a:r>
            <a:r>
              <a:rPr lang="ru-RU" sz="2000" i="1" dirty="0" smtClean="0">
                <a:solidFill>
                  <a:srgbClr val="C00000"/>
                </a:solidFill>
                <a:latin typeface="Bookman Old Style"/>
              </a:rPr>
              <a:t>(</a:t>
            </a:r>
            <a:r>
              <a:rPr lang="ru-RU" sz="2000" i="1" dirty="0" smtClean="0">
                <a:solidFill>
                  <a:srgbClr val="C00000"/>
                </a:solidFill>
                <a:latin typeface="Constantia"/>
              </a:rPr>
              <a:t>−</a:t>
            </a:r>
            <a:r>
              <a:rPr lang="en-US" sz="2000" i="1" dirty="0" smtClean="0">
                <a:solidFill>
                  <a:srgbClr val="C00000"/>
                </a:solidFill>
                <a:latin typeface="Bookman Old Style"/>
              </a:rPr>
              <a:t>t</a:t>
            </a:r>
            <a:r>
              <a:rPr lang="ru-RU" sz="2000" i="1" dirty="0" smtClean="0">
                <a:solidFill>
                  <a:srgbClr val="C00000"/>
                </a:solidFill>
                <a:latin typeface="Bookman Old Style"/>
              </a:rPr>
              <a:t>) = </a:t>
            </a:r>
            <a:r>
              <a:rPr lang="en-US" sz="2000" i="1" dirty="0" err="1" smtClean="0">
                <a:solidFill>
                  <a:srgbClr val="C00000"/>
                </a:solidFill>
                <a:latin typeface="Bookman Old Style"/>
              </a:rPr>
              <a:t>cos</a:t>
            </a:r>
            <a:r>
              <a:rPr lang="en-US" sz="2000" i="1" dirty="0" smtClean="0">
                <a:solidFill>
                  <a:srgbClr val="C00000"/>
                </a:solidFill>
                <a:latin typeface="Bookman Old Style"/>
              </a:rPr>
              <a:t> t</a:t>
            </a:r>
            <a:endParaRPr lang="ru-RU" sz="2000" i="1" dirty="0" smtClean="0">
              <a:solidFill>
                <a:prstClr val="black"/>
              </a:solidFill>
              <a:latin typeface="Bookman Old Style" pitchFamily="18" charset="0"/>
            </a:endParaRPr>
          </a:p>
          <a:p>
            <a:pPr>
              <a:lnSpc>
                <a:spcPct val="114000"/>
              </a:lnSpc>
            </a:pPr>
            <a:r>
              <a:rPr lang="ru-RU" sz="2000" i="1" dirty="0" smtClean="0">
                <a:solidFill>
                  <a:prstClr val="black"/>
                </a:solidFill>
                <a:latin typeface="Bookman Old Style" pitchFamily="18" charset="0"/>
              </a:rPr>
              <a:t>г</a:t>
            </a:r>
            <a:r>
              <a:rPr lang="ru-RU" sz="2000" i="1" dirty="0" smtClean="0">
                <a:solidFill>
                  <a:prstClr val="black"/>
                </a:solidFill>
                <a:latin typeface="Bookman Old Style" pitchFamily="18" charset="0"/>
              </a:rPr>
              <a:t>) </a:t>
            </a:r>
            <a:r>
              <a:rPr lang="ru-RU" sz="2000" i="1" dirty="0" smtClean="0">
                <a:solidFill>
                  <a:prstClr val="black"/>
                </a:solidFill>
                <a:latin typeface="Bookman Old Style" pitchFamily="18" charset="0"/>
              </a:rPr>
              <a:t>формула</a:t>
            </a:r>
            <a:r>
              <a:rPr lang="en-US" sz="2000" i="1" dirty="0" smtClean="0">
                <a:solidFill>
                  <a:prstClr val="black"/>
                </a:solidFill>
                <a:latin typeface="Bookman Old Style" pitchFamily="18" charset="0"/>
              </a:rPr>
              <a:t> </a:t>
            </a:r>
            <a:r>
              <a:rPr lang="ru-RU" sz="2000" i="1" dirty="0" smtClean="0">
                <a:solidFill>
                  <a:prstClr val="black"/>
                </a:solidFill>
                <a:latin typeface="Bookman Old Style" pitchFamily="18" charset="0"/>
              </a:rPr>
              <a:t>приведения:</a:t>
            </a:r>
            <a:r>
              <a:rPr lang="en-US" sz="2000" i="1" dirty="0" smtClean="0">
                <a:solidFill>
                  <a:prstClr val="black"/>
                </a:solidFill>
                <a:latin typeface="Bookman Old Style" pitchFamily="18" charset="0"/>
              </a:rPr>
              <a:t>  </a:t>
            </a:r>
            <a:r>
              <a:rPr lang="en-US" sz="2000" i="1" dirty="0" err="1" smtClean="0">
                <a:solidFill>
                  <a:srgbClr val="C00000"/>
                </a:solidFill>
                <a:latin typeface="Bookman Old Style"/>
              </a:rPr>
              <a:t>cos</a:t>
            </a:r>
            <a:r>
              <a:rPr lang="en-US" sz="2000" i="1" dirty="0" smtClean="0">
                <a:solidFill>
                  <a:srgbClr val="C00000"/>
                </a:solidFill>
                <a:latin typeface="Bookman Old Style"/>
              </a:rPr>
              <a:t> (</a:t>
            </a:r>
            <a:r>
              <a:rPr lang="el-GR" sz="2000" i="1" dirty="0" smtClean="0">
                <a:solidFill>
                  <a:srgbClr val="C00000"/>
                </a:solidFill>
                <a:latin typeface="Bookman Old Style" pitchFamily="18" charset="0"/>
              </a:rPr>
              <a:t>π</a:t>
            </a:r>
            <a:r>
              <a:rPr lang="en-US" sz="2000" i="1" dirty="0" smtClean="0">
                <a:solidFill>
                  <a:srgbClr val="C00000"/>
                </a:solidFill>
                <a:latin typeface="Bookman Old Style" pitchFamily="18" charset="0"/>
              </a:rPr>
              <a:t> </a:t>
            </a:r>
            <a:r>
              <a:rPr lang="ru-RU" sz="2000" i="1" dirty="0" smtClean="0">
                <a:solidFill>
                  <a:srgbClr val="C00000"/>
                </a:solidFill>
                <a:latin typeface="Bookman Old Style" pitchFamily="18" charset="0"/>
              </a:rPr>
              <a:t>–</a:t>
            </a:r>
            <a:r>
              <a:rPr lang="en-US" sz="2000" i="1" dirty="0" smtClean="0">
                <a:solidFill>
                  <a:srgbClr val="C00000"/>
                </a:solidFill>
                <a:latin typeface="Bookman Old Style" pitchFamily="18" charset="0"/>
              </a:rPr>
              <a:t> </a:t>
            </a:r>
            <a:r>
              <a:rPr lang="en-US" sz="2000" i="1" dirty="0" smtClean="0">
                <a:solidFill>
                  <a:srgbClr val="C00000"/>
                </a:solidFill>
                <a:latin typeface="Bookman Old Style"/>
              </a:rPr>
              <a:t>t) </a:t>
            </a:r>
            <a:r>
              <a:rPr lang="en-US" sz="2000" i="1" dirty="0" smtClean="0">
                <a:solidFill>
                  <a:srgbClr val="C00000"/>
                </a:solidFill>
                <a:latin typeface="Bookman Old Style"/>
              </a:rPr>
              <a:t>= </a:t>
            </a:r>
            <a:r>
              <a:rPr lang="ru-RU" sz="2000" i="1" dirty="0" smtClean="0">
                <a:solidFill>
                  <a:srgbClr val="C00000"/>
                </a:solidFill>
                <a:latin typeface="Constantia"/>
              </a:rPr>
              <a:t>−</a:t>
            </a:r>
            <a:r>
              <a:rPr lang="ru-RU" sz="2000" i="1" dirty="0" smtClean="0">
                <a:solidFill>
                  <a:srgbClr val="C00000"/>
                </a:solidFill>
                <a:latin typeface="Bookman Old Style"/>
              </a:rPr>
              <a:t> </a:t>
            </a:r>
            <a:r>
              <a:rPr lang="en-US" sz="2000" i="1" dirty="0" err="1" smtClean="0">
                <a:solidFill>
                  <a:srgbClr val="C00000"/>
                </a:solidFill>
                <a:latin typeface="Bookman Old Style"/>
              </a:rPr>
              <a:t>cos</a:t>
            </a:r>
            <a:r>
              <a:rPr lang="en-US" sz="2000" i="1" dirty="0" smtClean="0">
                <a:solidFill>
                  <a:srgbClr val="C00000"/>
                </a:solidFill>
                <a:latin typeface="Bookman Old Style"/>
              </a:rPr>
              <a:t> </a:t>
            </a:r>
            <a:r>
              <a:rPr lang="en-US" sz="2000" i="1" dirty="0" smtClean="0">
                <a:solidFill>
                  <a:srgbClr val="C00000"/>
                </a:solidFill>
                <a:latin typeface="Bookman Old Style"/>
              </a:rPr>
              <a:t>t</a:t>
            </a:r>
            <a:r>
              <a:rPr lang="ru-RU" sz="2000" i="1" dirty="0" smtClean="0">
                <a:solidFill>
                  <a:prstClr val="black"/>
                </a:solidFill>
                <a:latin typeface="Bookman Old Style" pitchFamily="18" charset="0"/>
              </a:rPr>
              <a:t>.</a:t>
            </a:r>
            <a:r>
              <a:rPr lang="en-US" sz="2000" i="1" dirty="0" smtClean="0">
                <a:solidFill>
                  <a:prstClr val="black"/>
                </a:solidFill>
                <a:latin typeface="Bookman Old Style" pitchFamily="18" charset="0"/>
              </a:rPr>
              <a:t> </a:t>
            </a:r>
            <a:endParaRPr lang="ru-RU" sz="2000" i="1" dirty="0" smtClean="0">
              <a:solidFill>
                <a:srgbClr val="C00000"/>
              </a:solidFill>
              <a:latin typeface="Bookman Old Style"/>
            </a:endParaRPr>
          </a:p>
          <a:p>
            <a:pPr>
              <a:lnSpc>
                <a:spcPct val="114000"/>
              </a:lnSpc>
            </a:pPr>
            <a:r>
              <a:rPr lang="ru-RU" sz="2000" i="1" dirty="0" err="1" smtClean="0">
                <a:solidFill>
                  <a:prstClr val="black"/>
                </a:solidFill>
                <a:latin typeface="Bookman Old Style" pitchFamily="18" charset="0"/>
              </a:rPr>
              <a:t>д</a:t>
            </a:r>
            <a:r>
              <a:rPr lang="ru-RU" sz="2000" i="1" dirty="0" smtClean="0">
                <a:solidFill>
                  <a:prstClr val="black"/>
                </a:solidFill>
                <a:latin typeface="Bookman Old Style" pitchFamily="18" charset="0"/>
              </a:rPr>
              <a:t>) таблица </a:t>
            </a:r>
            <a:r>
              <a:rPr lang="ru-RU" sz="2000" i="1" dirty="0" smtClean="0">
                <a:solidFill>
                  <a:prstClr val="black"/>
                </a:solidFill>
                <a:latin typeface="Bookman Old Style" pitchFamily="18" charset="0"/>
              </a:rPr>
              <a:t>значений тригонометрических </a:t>
            </a:r>
            <a:r>
              <a:rPr lang="ru-RU" sz="2000" i="1" dirty="0" smtClean="0">
                <a:solidFill>
                  <a:prstClr val="black"/>
                </a:solidFill>
                <a:latin typeface="Bookman Old Style" pitchFamily="18" charset="0"/>
              </a:rPr>
              <a:t>функций.</a:t>
            </a:r>
            <a:endParaRPr lang="ru-RU" sz="2000" i="1" dirty="0" smtClean="0">
              <a:solidFill>
                <a:prstClr val="black"/>
              </a:solidFill>
              <a:latin typeface="Bookman Old Style" pitchFamily="18" charset="0"/>
            </a:endParaRPr>
          </a:p>
        </p:txBody>
      </p:sp>
      <p:graphicFrame>
        <p:nvGraphicFramePr>
          <p:cNvPr id="23" name="Объект 22"/>
          <p:cNvGraphicFramePr>
            <a:graphicFrameLocks noChangeAspect="1"/>
          </p:cNvGraphicFramePr>
          <p:nvPr/>
        </p:nvGraphicFramePr>
        <p:xfrm>
          <a:off x="380999" y="1679575"/>
          <a:ext cx="8320088" cy="2063750"/>
        </p:xfrm>
        <a:graphic>
          <a:graphicData uri="http://schemas.openxmlformats.org/presentationml/2006/ole">
            <p:oleObj spid="_x0000_s79883" name="Формула" r:id="rId4" imgW="5219640" imgH="1295280" progId="Equation.3">
              <p:embed/>
            </p:oleObj>
          </a:graphicData>
        </a:graphic>
      </p:graphicFrame>
      <p:sp>
        <p:nvSpPr>
          <p:cNvPr id="28" name="Скругленный прямоугольник 27"/>
          <p:cNvSpPr/>
          <p:nvPr/>
        </p:nvSpPr>
        <p:spPr bwMode="auto">
          <a:xfrm>
            <a:off x="8246533" y="2836334"/>
            <a:ext cx="397934" cy="321733"/>
          </a:xfrm>
          <a:prstGeom prst="roundRect">
            <a:avLst/>
          </a:prstGeom>
          <a:noFill/>
          <a:ln w="2857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 bwMode="auto">
          <a:xfrm>
            <a:off x="569913" y="325438"/>
            <a:ext cx="8001000" cy="7074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r>
              <a:rPr lang="ru-RU" sz="3600" i="1" dirty="0" smtClean="0">
                <a:solidFill>
                  <a:srgbClr val="C00000"/>
                </a:solidFill>
                <a:latin typeface="Bookman Old Style" pitchFamily="18" charset="0"/>
              </a:rPr>
              <a:t>Задания открытого банка задач</a:t>
            </a:r>
            <a:endParaRPr lang="en-US" sz="3600" b="1" i="1" dirty="0" smtClean="0">
              <a:solidFill>
                <a:srgbClr val="C00000"/>
              </a:solidFill>
              <a:latin typeface="Bookman Old Style" pitchFamily="18" charset="0"/>
            </a:endParaRPr>
          </a:p>
        </p:txBody>
      </p:sp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993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5" name="Прямоугольник 24"/>
          <p:cNvSpPr/>
          <p:nvPr/>
        </p:nvSpPr>
        <p:spPr>
          <a:xfrm>
            <a:off x="383136" y="1461561"/>
            <a:ext cx="164253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lvl="0" indent="-514350"/>
            <a:r>
              <a:rPr lang="ru-RU" sz="2400" i="1" dirty="0" smtClean="0">
                <a:solidFill>
                  <a:schemeClr val="accent2">
                    <a:lumMod val="75000"/>
                  </a:schemeClr>
                </a:solidFill>
                <a:latin typeface="Bookman Old Style" pitchFamily="18" charset="0"/>
              </a:rPr>
              <a:t>Решение. </a:t>
            </a:r>
            <a:endParaRPr lang="en-US" sz="2400" i="1" dirty="0" smtClean="0">
              <a:solidFill>
                <a:schemeClr val="accent2">
                  <a:lumMod val="75000"/>
                </a:schemeClr>
              </a:solidFill>
              <a:latin typeface="Bookman Old Style" pitchFamily="18" charset="0"/>
              <a:sym typeface="Symbol"/>
            </a:endParaRPr>
          </a:p>
        </p:txBody>
      </p:sp>
      <p:grpSp>
        <p:nvGrpSpPr>
          <p:cNvPr id="3" name="Группа 27"/>
          <p:cNvGrpSpPr/>
          <p:nvPr/>
        </p:nvGrpSpPr>
        <p:grpSpPr>
          <a:xfrm>
            <a:off x="446107" y="911228"/>
            <a:ext cx="7967133" cy="461665"/>
            <a:chOff x="-25400" y="1063630"/>
            <a:chExt cx="7967133" cy="461665"/>
          </a:xfrm>
        </p:grpSpPr>
        <p:sp>
          <p:nvSpPr>
            <p:cNvPr id="29" name="Прямоугольник 28"/>
            <p:cNvSpPr/>
            <p:nvPr/>
          </p:nvSpPr>
          <p:spPr>
            <a:xfrm>
              <a:off x="-25400" y="1063630"/>
              <a:ext cx="7967133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514350" lvl="0" indent="-514350"/>
              <a:r>
                <a:rPr lang="ru-RU" sz="2400" i="1" dirty="0" smtClean="0">
                  <a:solidFill>
                    <a:prstClr val="black"/>
                  </a:solidFill>
                  <a:latin typeface="Bookman Old Style" pitchFamily="18" charset="0"/>
                </a:rPr>
                <a:t>6. Н</a:t>
              </a:r>
              <a:r>
                <a:rPr lang="ru-RU" sz="2400" i="1" dirty="0" smtClean="0">
                  <a:solidFill>
                    <a:prstClr val="black"/>
                  </a:solidFill>
                  <a:latin typeface="Bookman Old Style" pitchFamily="18" charset="0"/>
                </a:rPr>
                <a:t>айдите </a:t>
              </a:r>
              <a:r>
                <a:rPr lang="ru-RU" sz="2400" i="1" dirty="0" smtClean="0">
                  <a:solidFill>
                    <a:prstClr val="black"/>
                  </a:solidFill>
                  <a:latin typeface="Bookman Old Style" pitchFamily="18" charset="0"/>
                </a:rPr>
                <a:t>значение </a:t>
              </a:r>
              <a:r>
                <a:rPr lang="ru-RU" sz="2400" i="1" dirty="0" smtClean="0">
                  <a:solidFill>
                    <a:prstClr val="black"/>
                  </a:solidFill>
                  <a:latin typeface="Bookman Old Style" pitchFamily="18" charset="0"/>
                </a:rPr>
                <a:t>выражения</a:t>
              </a:r>
              <a:endParaRPr lang="en-US" sz="2400" i="1" dirty="0" smtClean="0">
                <a:solidFill>
                  <a:srgbClr val="C00000"/>
                </a:solidFill>
                <a:latin typeface="Bookman Old Style" pitchFamily="18" charset="0"/>
                <a:sym typeface="Symbol"/>
              </a:endParaRPr>
            </a:p>
          </p:txBody>
        </p:sp>
        <p:graphicFrame>
          <p:nvGraphicFramePr>
            <p:cNvPr id="30" name="Объект 29"/>
            <p:cNvGraphicFramePr>
              <a:graphicFrameLocks noChangeAspect="1"/>
            </p:cNvGraphicFramePr>
            <p:nvPr/>
          </p:nvGraphicFramePr>
          <p:xfrm>
            <a:off x="5379489" y="1111252"/>
            <a:ext cx="2122487" cy="401638"/>
          </p:xfrm>
          <a:graphic>
            <a:graphicData uri="http://schemas.openxmlformats.org/presentationml/2006/ole">
              <p:oleObj spid="_x0000_s80899" name="Формула" r:id="rId3" imgW="1269720" imgH="241200" progId="Equation.3">
                <p:embed/>
              </p:oleObj>
            </a:graphicData>
          </a:graphic>
        </p:graphicFrame>
      </p:grpSp>
      <p:graphicFrame>
        <p:nvGraphicFramePr>
          <p:cNvPr id="20" name="Объект 19"/>
          <p:cNvGraphicFramePr>
            <a:graphicFrameLocks noChangeAspect="1"/>
          </p:cNvGraphicFramePr>
          <p:nvPr/>
        </p:nvGraphicFramePr>
        <p:xfrm>
          <a:off x="969963" y="1969030"/>
          <a:ext cx="7153276" cy="1141412"/>
        </p:xfrm>
        <a:graphic>
          <a:graphicData uri="http://schemas.openxmlformats.org/presentationml/2006/ole">
            <p:oleObj spid="_x0000_s80904" name="Формула" r:id="rId4" imgW="4279680" imgH="685800" progId="Equation.3">
              <p:embed/>
            </p:oleObj>
          </a:graphicData>
        </a:graphic>
      </p:graphicFrame>
      <p:sp>
        <p:nvSpPr>
          <p:cNvPr id="23" name="Прямоугольник 22"/>
          <p:cNvSpPr/>
          <p:nvPr/>
        </p:nvSpPr>
        <p:spPr>
          <a:xfrm>
            <a:off x="969963" y="3268031"/>
            <a:ext cx="7789332" cy="1846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4000"/>
              </a:lnSpc>
            </a:pPr>
            <a:r>
              <a:rPr lang="ru-RU" sz="2000" i="1" u="sng" dirty="0" smtClean="0">
                <a:solidFill>
                  <a:prstClr val="black"/>
                </a:solidFill>
                <a:latin typeface="Bookman Old Style" pitchFamily="18" charset="0"/>
              </a:rPr>
              <a:t>Использованы: </a:t>
            </a:r>
          </a:p>
          <a:p>
            <a:pPr>
              <a:lnSpc>
                <a:spcPct val="114000"/>
              </a:lnSpc>
            </a:pPr>
            <a:r>
              <a:rPr lang="ru-RU" sz="2000" i="1" dirty="0" smtClean="0">
                <a:solidFill>
                  <a:prstClr val="black"/>
                </a:solidFill>
                <a:latin typeface="Bookman Old Style" pitchFamily="18" charset="0"/>
              </a:rPr>
              <a:t>а) </a:t>
            </a:r>
            <a:r>
              <a:rPr lang="ru-RU" sz="2000" i="1" dirty="0" smtClean="0">
                <a:solidFill>
                  <a:prstClr val="black"/>
                </a:solidFill>
                <a:latin typeface="Bookman Old Style" pitchFamily="18" charset="0"/>
              </a:rPr>
              <a:t>свойство четности</a:t>
            </a:r>
            <a:r>
              <a:rPr lang="en-US" sz="2000" i="1" dirty="0" smtClean="0">
                <a:solidFill>
                  <a:prstClr val="black"/>
                </a:solidFill>
                <a:latin typeface="Bookman Old Style" pitchFamily="18" charset="0"/>
              </a:rPr>
              <a:t> </a:t>
            </a:r>
            <a:r>
              <a:rPr lang="ru-RU" sz="2000" i="1" dirty="0" smtClean="0">
                <a:solidFill>
                  <a:prstClr val="black"/>
                </a:solidFill>
                <a:latin typeface="Bookman Old Style" pitchFamily="18" charset="0"/>
              </a:rPr>
              <a:t>функции</a:t>
            </a:r>
            <a:r>
              <a:rPr lang="en-US" sz="2000" i="1" dirty="0" smtClean="0">
                <a:solidFill>
                  <a:prstClr val="black"/>
                </a:solidFill>
                <a:latin typeface="Bookman Old Style" pitchFamily="18" charset="0"/>
              </a:rPr>
              <a:t> </a:t>
            </a:r>
            <a:r>
              <a:rPr lang="en-US" sz="2000" i="1" dirty="0" err="1" smtClean="0">
                <a:solidFill>
                  <a:prstClr val="black"/>
                </a:solidFill>
                <a:latin typeface="Bookman Old Style" pitchFamily="18" charset="0"/>
              </a:rPr>
              <a:t>cos</a:t>
            </a:r>
            <a:r>
              <a:rPr lang="en-US" sz="2000" i="1" dirty="0" smtClean="0">
                <a:solidFill>
                  <a:prstClr val="black"/>
                </a:solidFill>
                <a:latin typeface="Bookman Old Style" pitchFamily="18" charset="0"/>
              </a:rPr>
              <a:t> t</a:t>
            </a:r>
            <a:r>
              <a:rPr lang="ru-RU" sz="2000" i="1" dirty="0" smtClean="0">
                <a:solidFill>
                  <a:prstClr val="black"/>
                </a:solidFill>
                <a:latin typeface="Bookman Old Style" pitchFamily="18" charset="0"/>
              </a:rPr>
              <a:t>: </a:t>
            </a:r>
            <a:r>
              <a:rPr lang="en-US" sz="2000" i="1" dirty="0" err="1" smtClean="0">
                <a:solidFill>
                  <a:srgbClr val="C00000"/>
                </a:solidFill>
                <a:latin typeface="Bookman Old Style"/>
              </a:rPr>
              <a:t>cos</a:t>
            </a:r>
            <a:r>
              <a:rPr lang="en-US" sz="2000" i="1" dirty="0" smtClean="0">
                <a:solidFill>
                  <a:srgbClr val="C00000"/>
                </a:solidFill>
                <a:latin typeface="Bookman Old Style"/>
              </a:rPr>
              <a:t> </a:t>
            </a:r>
            <a:r>
              <a:rPr lang="ru-RU" sz="2000" i="1" dirty="0" smtClean="0">
                <a:solidFill>
                  <a:srgbClr val="C00000"/>
                </a:solidFill>
                <a:latin typeface="Bookman Old Style"/>
              </a:rPr>
              <a:t>(</a:t>
            </a:r>
            <a:r>
              <a:rPr lang="ru-RU" sz="2000" i="1" dirty="0" smtClean="0">
                <a:solidFill>
                  <a:srgbClr val="C00000"/>
                </a:solidFill>
                <a:latin typeface="Constantia"/>
              </a:rPr>
              <a:t>−</a:t>
            </a:r>
            <a:r>
              <a:rPr lang="en-US" sz="2000" i="1" dirty="0" smtClean="0">
                <a:solidFill>
                  <a:srgbClr val="C00000"/>
                </a:solidFill>
                <a:latin typeface="Bookman Old Style"/>
              </a:rPr>
              <a:t>t</a:t>
            </a:r>
            <a:r>
              <a:rPr lang="ru-RU" sz="2000" i="1" dirty="0" smtClean="0">
                <a:solidFill>
                  <a:srgbClr val="C00000"/>
                </a:solidFill>
                <a:latin typeface="Bookman Old Style"/>
              </a:rPr>
              <a:t>) = </a:t>
            </a:r>
            <a:r>
              <a:rPr lang="en-US" sz="2000" i="1" dirty="0" err="1" smtClean="0">
                <a:solidFill>
                  <a:srgbClr val="C00000"/>
                </a:solidFill>
                <a:latin typeface="Bookman Old Style"/>
              </a:rPr>
              <a:t>cos</a:t>
            </a:r>
            <a:r>
              <a:rPr lang="en-US" sz="2000" i="1" dirty="0" smtClean="0">
                <a:solidFill>
                  <a:srgbClr val="C00000"/>
                </a:solidFill>
                <a:latin typeface="Bookman Old Style"/>
              </a:rPr>
              <a:t> </a:t>
            </a:r>
            <a:r>
              <a:rPr lang="en-US" sz="2000" i="1" dirty="0" smtClean="0">
                <a:solidFill>
                  <a:srgbClr val="C00000"/>
                </a:solidFill>
                <a:latin typeface="Bookman Old Style"/>
              </a:rPr>
              <a:t>t</a:t>
            </a:r>
            <a:endParaRPr lang="ru-RU" sz="2000" i="1" dirty="0" smtClean="0">
              <a:solidFill>
                <a:prstClr val="black"/>
              </a:solidFill>
              <a:latin typeface="Bookman Old Style" pitchFamily="18" charset="0"/>
            </a:endParaRPr>
          </a:p>
          <a:p>
            <a:pPr>
              <a:lnSpc>
                <a:spcPct val="114000"/>
              </a:lnSpc>
            </a:pPr>
            <a:r>
              <a:rPr lang="ru-RU" sz="2000" i="1" dirty="0" smtClean="0">
                <a:solidFill>
                  <a:prstClr val="black"/>
                </a:solidFill>
                <a:latin typeface="Bookman Old Style" pitchFamily="18" charset="0"/>
              </a:rPr>
              <a:t>б) свойство периодичности функции </a:t>
            </a:r>
            <a:r>
              <a:rPr lang="en-US" sz="2000" i="1" dirty="0" err="1" smtClean="0">
                <a:solidFill>
                  <a:prstClr val="black"/>
                </a:solidFill>
                <a:latin typeface="Bookman Old Style" pitchFamily="18" charset="0"/>
              </a:rPr>
              <a:t>cos</a:t>
            </a:r>
            <a:r>
              <a:rPr lang="en-US" sz="2000" i="1" dirty="0" smtClean="0">
                <a:solidFill>
                  <a:prstClr val="black"/>
                </a:solidFill>
                <a:latin typeface="Bookman Old Style" pitchFamily="18" charset="0"/>
              </a:rPr>
              <a:t> </a:t>
            </a:r>
            <a:r>
              <a:rPr lang="en-US" sz="2000" i="1" dirty="0" smtClean="0">
                <a:solidFill>
                  <a:prstClr val="black"/>
                </a:solidFill>
                <a:latin typeface="Bookman Old Style" pitchFamily="18" charset="0"/>
              </a:rPr>
              <a:t>t</a:t>
            </a:r>
            <a:r>
              <a:rPr lang="ru-RU" sz="2000" i="1" dirty="0" smtClean="0">
                <a:solidFill>
                  <a:prstClr val="black"/>
                </a:solidFill>
                <a:latin typeface="Bookman Old Style" pitchFamily="18" charset="0"/>
              </a:rPr>
              <a:t>: </a:t>
            </a:r>
          </a:p>
          <a:p>
            <a:pPr>
              <a:lnSpc>
                <a:spcPct val="114000"/>
              </a:lnSpc>
            </a:pPr>
            <a:r>
              <a:rPr lang="ru-RU" sz="2000" i="1" dirty="0" smtClean="0">
                <a:solidFill>
                  <a:srgbClr val="C00000"/>
                </a:solidFill>
                <a:latin typeface="Bookman Old Style"/>
              </a:rPr>
              <a:t>    </a:t>
            </a:r>
            <a:r>
              <a:rPr lang="en-US" sz="2000" i="1" dirty="0" err="1" smtClean="0">
                <a:solidFill>
                  <a:srgbClr val="C00000"/>
                </a:solidFill>
                <a:latin typeface="Bookman Old Style"/>
              </a:rPr>
              <a:t>cos</a:t>
            </a:r>
            <a:r>
              <a:rPr lang="en-US" sz="2000" i="1" dirty="0" smtClean="0">
                <a:solidFill>
                  <a:srgbClr val="C00000"/>
                </a:solidFill>
                <a:latin typeface="Bookman Old Style"/>
              </a:rPr>
              <a:t> </a:t>
            </a:r>
            <a:r>
              <a:rPr lang="ru-RU" sz="2000" i="1" dirty="0" smtClean="0">
                <a:solidFill>
                  <a:srgbClr val="C00000"/>
                </a:solidFill>
                <a:latin typeface="Bookman Old Style"/>
              </a:rPr>
              <a:t>(2</a:t>
            </a:r>
            <a:r>
              <a:rPr lang="el-GR" sz="2000" i="1" dirty="0" smtClean="0">
                <a:solidFill>
                  <a:srgbClr val="C00000"/>
                </a:solidFill>
                <a:latin typeface="Bookman Old Style"/>
              </a:rPr>
              <a:t>π</a:t>
            </a:r>
            <a:r>
              <a:rPr lang="en-US" sz="2000" i="1" dirty="0" smtClean="0">
                <a:solidFill>
                  <a:srgbClr val="C00000"/>
                </a:solidFill>
                <a:latin typeface="Bookman Old Style"/>
              </a:rPr>
              <a:t>n</a:t>
            </a:r>
            <a:r>
              <a:rPr lang="en-US" sz="2000" i="1" dirty="0" smtClean="0">
                <a:solidFill>
                  <a:srgbClr val="C00000"/>
                </a:solidFill>
                <a:latin typeface="Bookman Old Style"/>
              </a:rPr>
              <a:t> </a:t>
            </a:r>
            <a:r>
              <a:rPr lang="ru-RU" sz="2000" i="1" dirty="0" smtClean="0">
                <a:solidFill>
                  <a:srgbClr val="C00000"/>
                </a:solidFill>
                <a:latin typeface="Constantia"/>
              </a:rPr>
              <a:t>±</a:t>
            </a:r>
            <a:r>
              <a:rPr lang="en-US" sz="2000" i="1" dirty="0" smtClean="0">
                <a:solidFill>
                  <a:srgbClr val="C00000"/>
                </a:solidFill>
                <a:latin typeface="Constantia"/>
              </a:rPr>
              <a:t> </a:t>
            </a:r>
            <a:r>
              <a:rPr lang="en-US" sz="2000" i="1" dirty="0" smtClean="0">
                <a:solidFill>
                  <a:srgbClr val="C00000"/>
                </a:solidFill>
                <a:latin typeface="Bookman Old Style"/>
              </a:rPr>
              <a:t>t</a:t>
            </a:r>
            <a:r>
              <a:rPr lang="ru-RU" sz="2000" i="1" dirty="0" smtClean="0">
                <a:solidFill>
                  <a:srgbClr val="C00000"/>
                </a:solidFill>
                <a:latin typeface="Bookman Old Style"/>
              </a:rPr>
              <a:t>) = </a:t>
            </a:r>
            <a:r>
              <a:rPr lang="en-US" sz="2000" i="1" dirty="0" err="1" smtClean="0">
                <a:solidFill>
                  <a:srgbClr val="C00000"/>
                </a:solidFill>
                <a:latin typeface="Bookman Old Style"/>
              </a:rPr>
              <a:t>cos</a:t>
            </a:r>
            <a:r>
              <a:rPr lang="en-US" sz="2000" i="1" dirty="0" smtClean="0">
                <a:solidFill>
                  <a:srgbClr val="C00000"/>
                </a:solidFill>
                <a:latin typeface="Bookman Old Style"/>
              </a:rPr>
              <a:t> t</a:t>
            </a:r>
            <a:r>
              <a:rPr lang="ru-RU" sz="2000" i="1" dirty="0" smtClean="0">
                <a:latin typeface="Bookman Old Style"/>
              </a:rPr>
              <a:t>, где </a:t>
            </a:r>
            <a:r>
              <a:rPr lang="en-US" sz="2000" i="1" dirty="0" smtClean="0">
                <a:latin typeface="Bookman Old Style"/>
              </a:rPr>
              <a:t>n </a:t>
            </a:r>
            <a:r>
              <a:rPr lang="ru-RU" sz="2000" dirty="0" smtClean="0">
                <a:latin typeface="+mn-lt"/>
              </a:rPr>
              <a:t>∈</a:t>
            </a:r>
            <a:r>
              <a:rPr lang="ru-RU" sz="2000" i="1" dirty="0" smtClean="0">
                <a:solidFill>
                  <a:prstClr val="black"/>
                </a:solidFill>
                <a:latin typeface="Bookman Old Style" pitchFamily="18" charset="0"/>
              </a:rPr>
              <a:t> </a:t>
            </a:r>
            <a:r>
              <a:rPr lang="en-US" sz="2000" i="1" dirty="0" smtClean="0">
                <a:solidFill>
                  <a:prstClr val="black"/>
                </a:solidFill>
                <a:latin typeface="Bookman Old Style" pitchFamily="18" charset="0"/>
              </a:rPr>
              <a:t>Z</a:t>
            </a:r>
            <a:endParaRPr lang="ru-RU" sz="2000" i="1" dirty="0" smtClean="0">
              <a:solidFill>
                <a:prstClr val="black"/>
              </a:solidFill>
              <a:latin typeface="Bookman Old Style" pitchFamily="18" charset="0"/>
            </a:endParaRPr>
          </a:p>
          <a:p>
            <a:pPr>
              <a:lnSpc>
                <a:spcPct val="114000"/>
              </a:lnSpc>
            </a:pPr>
            <a:r>
              <a:rPr lang="ru-RU" sz="2000" i="1" dirty="0" smtClean="0">
                <a:solidFill>
                  <a:prstClr val="black"/>
                </a:solidFill>
                <a:latin typeface="Bookman Old Style" pitchFamily="18" charset="0"/>
              </a:rPr>
              <a:t>в) таблица </a:t>
            </a:r>
            <a:r>
              <a:rPr lang="ru-RU" sz="2000" i="1" dirty="0" smtClean="0">
                <a:solidFill>
                  <a:prstClr val="black"/>
                </a:solidFill>
                <a:latin typeface="Bookman Old Style" pitchFamily="18" charset="0"/>
              </a:rPr>
              <a:t>значений тригонометрических </a:t>
            </a:r>
            <a:r>
              <a:rPr lang="ru-RU" sz="2000" i="1" dirty="0" smtClean="0">
                <a:solidFill>
                  <a:prstClr val="black"/>
                </a:solidFill>
                <a:latin typeface="Bookman Old Style" pitchFamily="18" charset="0"/>
              </a:rPr>
              <a:t>функций.</a:t>
            </a:r>
            <a:endParaRPr lang="ru-RU" sz="2000" i="1" dirty="0" smtClean="0">
              <a:solidFill>
                <a:prstClr val="black"/>
              </a:solidFill>
              <a:latin typeface="Bookman Old Style" pitchFamily="18" charset="0"/>
            </a:endParaRPr>
          </a:p>
        </p:txBody>
      </p:sp>
      <p:sp>
        <p:nvSpPr>
          <p:cNvPr id="24" name="Скругленный прямоугольник 23"/>
          <p:cNvSpPr/>
          <p:nvPr/>
        </p:nvSpPr>
        <p:spPr bwMode="auto">
          <a:xfrm>
            <a:off x="4953000" y="2607733"/>
            <a:ext cx="448733" cy="321733"/>
          </a:xfrm>
          <a:prstGeom prst="roundRect">
            <a:avLst/>
          </a:prstGeom>
          <a:noFill/>
          <a:ln w="2857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 bwMode="auto">
          <a:xfrm>
            <a:off x="569913" y="325438"/>
            <a:ext cx="8001000" cy="7074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r>
              <a:rPr lang="ru-RU" sz="3600" i="1" dirty="0" smtClean="0">
                <a:solidFill>
                  <a:srgbClr val="C00000"/>
                </a:solidFill>
                <a:latin typeface="Bookman Old Style" pitchFamily="18" charset="0"/>
              </a:rPr>
              <a:t>Задания открытого банка задач</a:t>
            </a:r>
            <a:endParaRPr lang="en-US" sz="3600" b="1" i="1" dirty="0" smtClean="0">
              <a:solidFill>
                <a:srgbClr val="C00000"/>
              </a:solidFill>
              <a:latin typeface="Bookman Old Style" pitchFamily="18" charset="0"/>
            </a:endParaRPr>
          </a:p>
        </p:txBody>
      </p:sp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993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5" name="Прямоугольник 24"/>
          <p:cNvSpPr/>
          <p:nvPr/>
        </p:nvSpPr>
        <p:spPr>
          <a:xfrm>
            <a:off x="374670" y="1512361"/>
            <a:ext cx="164253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lvl="0" indent="-514350"/>
            <a:r>
              <a:rPr lang="ru-RU" sz="2400" i="1" dirty="0" smtClean="0">
                <a:solidFill>
                  <a:schemeClr val="accent2">
                    <a:lumMod val="75000"/>
                  </a:schemeClr>
                </a:solidFill>
                <a:latin typeface="Bookman Old Style" pitchFamily="18" charset="0"/>
              </a:rPr>
              <a:t>Решение. </a:t>
            </a:r>
            <a:endParaRPr lang="en-US" sz="2400" i="1" dirty="0" smtClean="0">
              <a:solidFill>
                <a:schemeClr val="accent2">
                  <a:lumMod val="75000"/>
                </a:schemeClr>
              </a:solidFill>
              <a:latin typeface="Bookman Old Style" pitchFamily="18" charset="0"/>
              <a:sym typeface="Symbol"/>
            </a:endParaRPr>
          </a:p>
        </p:txBody>
      </p:sp>
      <p:graphicFrame>
        <p:nvGraphicFramePr>
          <p:cNvPr id="81926" name="Object 6"/>
          <p:cNvGraphicFramePr>
            <a:graphicFrameLocks noChangeAspect="1"/>
          </p:cNvGraphicFramePr>
          <p:nvPr/>
        </p:nvGraphicFramePr>
        <p:xfrm>
          <a:off x="969963" y="2029355"/>
          <a:ext cx="5938837" cy="700087"/>
        </p:xfrm>
        <a:graphic>
          <a:graphicData uri="http://schemas.openxmlformats.org/presentationml/2006/ole">
            <p:oleObj spid="_x0000_s81926" name="Формула" r:id="rId3" imgW="3555720" imgH="419040" progId="Equation.3">
              <p:embed/>
            </p:oleObj>
          </a:graphicData>
        </a:graphic>
      </p:graphicFrame>
      <p:grpSp>
        <p:nvGrpSpPr>
          <p:cNvPr id="16" name="Группа 15"/>
          <p:cNvGrpSpPr/>
          <p:nvPr/>
        </p:nvGrpSpPr>
        <p:grpSpPr>
          <a:xfrm>
            <a:off x="420707" y="1027114"/>
            <a:ext cx="7967133" cy="657225"/>
            <a:chOff x="446107" y="857781"/>
            <a:chExt cx="7967133" cy="657225"/>
          </a:xfrm>
        </p:grpSpPr>
        <p:sp>
          <p:nvSpPr>
            <p:cNvPr id="29" name="Прямоугольник 28"/>
            <p:cNvSpPr/>
            <p:nvPr/>
          </p:nvSpPr>
          <p:spPr>
            <a:xfrm>
              <a:off x="446107" y="911228"/>
              <a:ext cx="7967133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514350" lvl="0" indent="-514350"/>
              <a:r>
                <a:rPr lang="ru-RU" sz="2400" i="1" dirty="0" smtClean="0">
                  <a:solidFill>
                    <a:prstClr val="black"/>
                  </a:solidFill>
                  <a:latin typeface="Bookman Old Style" pitchFamily="18" charset="0"/>
                </a:rPr>
                <a:t>7. Н</a:t>
              </a:r>
              <a:r>
                <a:rPr lang="ru-RU" sz="2400" i="1" dirty="0" smtClean="0">
                  <a:solidFill>
                    <a:prstClr val="black"/>
                  </a:solidFill>
                  <a:latin typeface="Bookman Old Style" pitchFamily="18" charset="0"/>
                </a:rPr>
                <a:t>айдите </a:t>
              </a:r>
              <a:r>
                <a:rPr lang="ru-RU" sz="2400" i="1" dirty="0" smtClean="0">
                  <a:solidFill>
                    <a:prstClr val="black"/>
                  </a:solidFill>
                  <a:latin typeface="Bookman Old Style" pitchFamily="18" charset="0"/>
                </a:rPr>
                <a:t>значение </a:t>
              </a:r>
              <a:r>
                <a:rPr lang="ru-RU" sz="2400" i="1" dirty="0" smtClean="0">
                  <a:solidFill>
                    <a:prstClr val="black"/>
                  </a:solidFill>
                  <a:latin typeface="Bookman Old Style" pitchFamily="18" charset="0"/>
                </a:rPr>
                <a:t>выражения</a:t>
              </a:r>
              <a:endParaRPr lang="en-US" sz="2400" i="1" dirty="0" smtClean="0">
                <a:solidFill>
                  <a:srgbClr val="C00000"/>
                </a:solidFill>
                <a:latin typeface="Bookman Old Style" pitchFamily="18" charset="0"/>
                <a:sym typeface="Symbol"/>
              </a:endParaRPr>
            </a:p>
          </p:txBody>
        </p:sp>
        <p:graphicFrame>
          <p:nvGraphicFramePr>
            <p:cNvPr id="81927" name="Object 7"/>
            <p:cNvGraphicFramePr>
              <a:graphicFrameLocks noChangeAspect="1"/>
            </p:cNvGraphicFramePr>
            <p:nvPr/>
          </p:nvGraphicFramePr>
          <p:xfrm>
            <a:off x="5868988" y="857781"/>
            <a:ext cx="1484312" cy="657225"/>
          </p:xfrm>
          <a:graphic>
            <a:graphicData uri="http://schemas.openxmlformats.org/presentationml/2006/ole">
              <p:oleObj spid="_x0000_s81927" name="Формула" r:id="rId4" imgW="888840" imgH="393480" progId="Equation.3">
                <p:embed/>
              </p:oleObj>
            </a:graphicData>
          </a:graphic>
        </p:graphicFrame>
      </p:grpSp>
      <p:sp>
        <p:nvSpPr>
          <p:cNvPr id="17" name="Прямоугольник 16"/>
          <p:cNvSpPr/>
          <p:nvPr/>
        </p:nvSpPr>
        <p:spPr>
          <a:xfrm>
            <a:off x="969963" y="2878563"/>
            <a:ext cx="782690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i="1" u="sng" dirty="0" smtClean="0">
                <a:solidFill>
                  <a:prstClr val="black"/>
                </a:solidFill>
                <a:latin typeface="Bookman Old Style" pitchFamily="18" charset="0"/>
              </a:rPr>
              <a:t>Использованы</a:t>
            </a:r>
            <a:r>
              <a:rPr lang="ru-RU" sz="2000" i="1" dirty="0" smtClean="0">
                <a:solidFill>
                  <a:prstClr val="black"/>
                </a:solidFill>
                <a:latin typeface="Bookman Old Style" pitchFamily="18" charset="0"/>
              </a:rPr>
              <a:t> формул</a:t>
            </a:r>
            <a:r>
              <a:rPr lang="ru-RU" sz="2000" i="1" dirty="0" smtClean="0">
                <a:solidFill>
                  <a:prstClr val="black"/>
                </a:solidFill>
                <a:latin typeface="Bookman Old Style" pitchFamily="18" charset="0"/>
              </a:rPr>
              <a:t>ы</a:t>
            </a:r>
            <a:r>
              <a:rPr lang="en-US" sz="2000" i="1" dirty="0" smtClean="0">
                <a:solidFill>
                  <a:prstClr val="black"/>
                </a:solidFill>
                <a:latin typeface="Bookman Old Style" pitchFamily="18" charset="0"/>
              </a:rPr>
              <a:t> </a:t>
            </a:r>
            <a:r>
              <a:rPr lang="ru-RU" sz="2000" i="1" dirty="0" smtClean="0">
                <a:solidFill>
                  <a:prstClr val="black"/>
                </a:solidFill>
                <a:latin typeface="Bookman Old Style" pitchFamily="18" charset="0"/>
              </a:rPr>
              <a:t>приведения:</a:t>
            </a:r>
            <a:r>
              <a:rPr lang="en-US" sz="2000" i="1" dirty="0" smtClean="0">
                <a:solidFill>
                  <a:prstClr val="black"/>
                </a:solidFill>
                <a:latin typeface="Bookman Old Style" pitchFamily="18" charset="0"/>
              </a:rPr>
              <a:t>  </a:t>
            </a:r>
            <a:endParaRPr lang="ru-RU" sz="2000" i="1" dirty="0" smtClean="0">
              <a:solidFill>
                <a:prstClr val="black"/>
              </a:solidFill>
              <a:latin typeface="Bookman Old Style" pitchFamily="18" charset="0"/>
            </a:endParaRPr>
          </a:p>
          <a:p>
            <a:pPr algn="ctr"/>
            <a:r>
              <a:rPr lang="en-US" sz="2000" i="1" dirty="0" smtClean="0">
                <a:solidFill>
                  <a:srgbClr val="C00000"/>
                </a:solidFill>
                <a:latin typeface="Bookman Old Style"/>
              </a:rPr>
              <a:t>sin (</a:t>
            </a:r>
            <a:r>
              <a:rPr lang="en-US" sz="2000" i="1" dirty="0" smtClean="0">
                <a:solidFill>
                  <a:srgbClr val="C00000"/>
                </a:solidFill>
                <a:latin typeface="Bookman Old Style" pitchFamily="18" charset="0"/>
              </a:rPr>
              <a:t>90º + </a:t>
            </a:r>
            <a:r>
              <a:rPr lang="en-US" sz="2000" i="1" dirty="0" smtClean="0">
                <a:solidFill>
                  <a:srgbClr val="C00000"/>
                </a:solidFill>
                <a:latin typeface="Bookman Old Style"/>
              </a:rPr>
              <a:t>t) = </a:t>
            </a:r>
            <a:r>
              <a:rPr lang="en-US" sz="2000" i="1" dirty="0" err="1" smtClean="0">
                <a:solidFill>
                  <a:srgbClr val="C00000"/>
                </a:solidFill>
                <a:latin typeface="Bookman Old Style"/>
              </a:rPr>
              <a:t>cos</a:t>
            </a:r>
            <a:r>
              <a:rPr lang="en-US" sz="2000" i="1" dirty="0" smtClean="0">
                <a:solidFill>
                  <a:srgbClr val="C00000"/>
                </a:solidFill>
                <a:latin typeface="Bookman Old Style"/>
              </a:rPr>
              <a:t> t</a:t>
            </a:r>
            <a:r>
              <a:rPr lang="ru-RU" sz="2000" i="1" dirty="0" smtClean="0">
                <a:solidFill>
                  <a:srgbClr val="C00000"/>
                </a:solidFill>
                <a:latin typeface="Bookman Old Style"/>
              </a:rPr>
              <a:t>  </a:t>
            </a:r>
            <a:r>
              <a:rPr lang="ru-RU" sz="2000" i="1" dirty="0" smtClean="0">
                <a:latin typeface="Bookman Old Style"/>
              </a:rPr>
              <a:t>и</a:t>
            </a:r>
            <a:r>
              <a:rPr lang="ru-RU" sz="2000" i="1" dirty="0" smtClean="0">
                <a:solidFill>
                  <a:srgbClr val="C00000"/>
                </a:solidFill>
                <a:latin typeface="Bookman Old Style"/>
              </a:rPr>
              <a:t>  </a:t>
            </a:r>
            <a:r>
              <a:rPr lang="en-US" sz="2000" i="1" dirty="0" smtClean="0">
                <a:solidFill>
                  <a:srgbClr val="C00000"/>
                </a:solidFill>
                <a:latin typeface="Bookman Old Style"/>
              </a:rPr>
              <a:t>sin (</a:t>
            </a:r>
            <a:r>
              <a:rPr lang="ru-RU" sz="2000" i="1" dirty="0" smtClean="0">
                <a:solidFill>
                  <a:srgbClr val="C00000"/>
                </a:solidFill>
                <a:latin typeface="Bookman Old Style" pitchFamily="18" charset="0"/>
              </a:rPr>
              <a:t>27</a:t>
            </a:r>
            <a:r>
              <a:rPr lang="en-US" sz="2000" i="1" dirty="0" smtClean="0">
                <a:solidFill>
                  <a:srgbClr val="C00000"/>
                </a:solidFill>
                <a:latin typeface="Bookman Old Style" pitchFamily="18" charset="0"/>
              </a:rPr>
              <a:t>0º </a:t>
            </a:r>
            <a:r>
              <a:rPr lang="ru-RU" sz="2000" i="1" dirty="0" smtClean="0">
                <a:solidFill>
                  <a:srgbClr val="C00000"/>
                </a:solidFill>
                <a:latin typeface="Constantia"/>
              </a:rPr>
              <a:t>−</a:t>
            </a:r>
            <a:r>
              <a:rPr lang="en-US" sz="2000" i="1" dirty="0" smtClean="0">
                <a:solidFill>
                  <a:srgbClr val="C00000"/>
                </a:solidFill>
                <a:latin typeface="Bookman Old Style" pitchFamily="18" charset="0"/>
              </a:rPr>
              <a:t> </a:t>
            </a:r>
            <a:r>
              <a:rPr lang="en-US" sz="2000" i="1" dirty="0" smtClean="0">
                <a:solidFill>
                  <a:srgbClr val="C00000"/>
                </a:solidFill>
                <a:latin typeface="Bookman Old Style"/>
              </a:rPr>
              <a:t>t) </a:t>
            </a:r>
            <a:r>
              <a:rPr lang="en-US" sz="2000" i="1" dirty="0" smtClean="0">
                <a:solidFill>
                  <a:srgbClr val="C00000"/>
                </a:solidFill>
                <a:latin typeface="Bookman Old Style"/>
              </a:rPr>
              <a:t>= </a:t>
            </a:r>
            <a:r>
              <a:rPr lang="ru-RU" sz="2000" i="1" dirty="0" smtClean="0">
                <a:solidFill>
                  <a:srgbClr val="C00000"/>
                </a:solidFill>
                <a:latin typeface="Constantia"/>
              </a:rPr>
              <a:t>−</a:t>
            </a:r>
            <a:r>
              <a:rPr lang="ru-RU" sz="2000" i="1" dirty="0" smtClean="0">
                <a:solidFill>
                  <a:srgbClr val="C00000"/>
                </a:solidFill>
                <a:latin typeface="Bookman Old Style"/>
              </a:rPr>
              <a:t> </a:t>
            </a:r>
            <a:r>
              <a:rPr lang="en-US" sz="2000" i="1" dirty="0" err="1" smtClean="0">
                <a:solidFill>
                  <a:srgbClr val="C00000"/>
                </a:solidFill>
                <a:latin typeface="Bookman Old Style"/>
              </a:rPr>
              <a:t>cos</a:t>
            </a:r>
            <a:r>
              <a:rPr lang="en-US" sz="2000" i="1" dirty="0" smtClean="0">
                <a:solidFill>
                  <a:srgbClr val="C00000"/>
                </a:solidFill>
                <a:latin typeface="Bookman Old Style"/>
              </a:rPr>
              <a:t> </a:t>
            </a:r>
            <a:r>
              <a:rPr lang="en-US" sz="2000" i="1" dirty="0" smtClean="0">
                <a:solidFill>
                  <a:srgbClr val="C00000"/>
                </a:solidFill>
                <a:latin typeface="Bookman Old Style"/>
              </a:rPr>
              <a:t>t</a:t>
            </a:r>
            <a:r>
              <a:rPr lang="ru-RU" sz="2000" i="1" dirty="0" smtClean="0">
                <a:solidFill>
                  <a:srgbClr val="C00000"/>
                </a:solidFill>
                <a:latin typeface="Bookman Old Style"/>
              </a:rPr>
              <a:t> </a:t>
            </a:r>
            <a:endParaRPr lang="ru-RU" sz="2000" dirty="0">
              <a:solidFill>
                <a:srgbClr val="C00000"/>
              </a:solidFill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391604" y="4264028"/>
            <a:ext cx="164253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lvl="0" indent="-514350"/>
            <a:r>
              <a:rPr lang="ru-RU" sz="2400" i="1" dirty="0" smtClean="0">
                <a:solidFill>
                  <a:schemeClr val="accent2">
                    <a:lumMod val="75000"/>
                  </a:schemeClr>
                </a:solidFill>
                <a:latin typeface="Bookman Old Style" pitchFamily="18" charset="0"/>
              </a:rPr>
              <a:t>Решение. </a:t>
            </a:r>
            <a:endParaRPr lang="en-US" sz="2400" i="1" dirty="0" smtClean="0">
              <a:solidFill>
                <a:schemeClr val="accent2">
                  <a:lumMod val="75000"/>
                </a:schemeClr>
              </a:solidFill>
              <a:latin typeface="Bookman Old Style" pitchFamily="18" charset="0"/>
              <a:sym typeface="Symbol"/>
            </a:endParaRPr>
          </a:p>
        </p:txBody>
      </p:sp>
      <p:grpSp>
        <p:nvGrpSpPr>
          <p:cNvPr id="21" name="Группа 20"/>
          <p:cNvGrpSpPr/>
          <p:nvPr/>
        </p:nvGrpSpPr>
        <p:grpSpPr>
          <a:xfrm>
            <a:off x="454574" y="3823761"/>
            <a:ext cx="7967133" cy="461665"/>
            <a:chOff x="446107" y="911228"/>
            <a:chExt cx="7967133" cy="461665"/>
          </a:xfrm>
        </p:grpSpPr>
        <p:sp>
          <p:nvSpPr>
            <p:cNvPr id="22" name="Прямоугольник 21"/>
            <p:cNvSpPr/>
            <p:nvPr/>
          </p:nvSpPr>
          <p:spPr>
            <a:xfrm>
              <a:off x="446107" y="911228"/>
              <a:ext cx="7967133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514350" lvl="0" indent="-514350"/>
              <a:r>
                <a:rPr lang="ru-RU" sz="2400" i="1" dirty="0" smtClean="0">
                  <a:solidFill>
                    <a:prstClr val="black"/>
                  </a:solidFill>
                  <a:latin typeface="Bookman Old Style" pitchFamily="18" charset="0"/>
                </a:rPr>
                <a:t>8. Н</a:t>
              </a:r>
              <a:r>
                <a:rPr lang="ru-RU" sz="2400" i="1" dirty="0" smtClean="0">
                  <a:solidFill>
                    <a:prstClr val="black"/>
                  </a:solidFill>
                  <a:latin typeface="Bookman Old Style" pitchFamily="18" charset="0"/>
                </a:rPr>
                <a:t>айдите </a:t>
              </a:r>
              <a:r>
                <a:rPr lang="ru-RU" sz="2400" i="1" dirty="0" smtClean="0">
                  <a:solidFill>
                    <a:prstClr val="black"/>
                  </a:solidFill>
                  <a:latin typeface="Bookman Old Style" pitchFamily="18" charset="0"/>
                </a:rPr>
                <a:t>значение </a:t>
              </a:r>
              <a:r>
                <a:rPr lang="ru-RU" sz="2400" i="1" dirty="0" smtClean="0">
                  <a:solidFill>
                    <a:prstClr val="black"/>
                  </a:solidFill>
                  <a:latin typeface="Bookman Old Style" pitchFamily="18" charset="0"/>
                </a:rPr>
                <a:t>выражения</a:t>
              </a:r>
              <a:endParaRPr lang="en-US" sz="2400" i="1" dirty="0" smtClean="0">
                <a:solidFill>
                  <a:srgbClr val="C00000"/>
                </a:solidFill>
                <a:latin typeface="Bookman Old Style" pitchFamily="18" charset="0"/>
                <a:sym typeface="Symbol"/>
              </a:endParaRPr>
            </a:p>
          </p:txBody>
        </p:sp>
        <p:graphicFrame>
          <p:nvGraphicFramePr>
            <p:cNvPr id="24" name="Object 7"/>
            <p:cNvGraphicFramePr>
              <a:graphicFrameLocks noChangeAspect="1"/>
            </p:cNvGraphicFramePr>
            <p:nvPr/>
          </p:nvGraphicFramePr>
          <p:xfrm>
            <a:off x="5855760" y="1016529"/>
            <a:ext cx="2119313" cy="338137"/>
          </p:xfrm>
          <a:graphic>
            <a:graphicData uri="http://schemas.openxmlformats.org/presentationml/2006/ole">
              <p:oleObj spid="_x0000_s81929" name="Формула" r:id="rId5" imgW="1269720" imgH="203040" progId="Equation.3">
                <p:embed/>
              </p:oleObj>
            </a:graphicData>
          </a:graphic>
        </p:graphicFrame>
      </p:grpSp>
      <p:sp>
        <p:nvSpPr>
          <p:cNvPr id="26" name="Прямоугольник 25"/>
          <p:cNvSpPr/>
          <p:nvPr/>
        </p:nvSpPr>
        <p:spPr>
          <a:xfrm>
            <a:off x="389467" y="5443964"/>
            <a:ext cx="84074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i="1" u="sng" dirty="0" smtClean="0">
                <a:solidFill>
                  <a:prstClr val="black"/>
                </a:solidFill>
                <a:latin typeface="Bookman Old Style" pitchFamily="18" charset="0"/>
              </a:rPr>
              <a:t>Использованы</a:t>
            </a:r>
            <a:r>
              <a:rPr lang="en-US" sz="2000" i="1" u="sng" dirty="0" smtClean="0">
                <a:solidFill>
                  <a:prstClr val="black"/>
                </a:solidFill>
                <a:latin typeface="Bookman Old Style" pitchFamily="18" charset="0"/>
              </a:rPr>
              <a:t>:</a:t>
            </a:r>
            <a:r>
              <a:rPr lang="ru-RU" sz="2000" i="1" dirty="0" smtClean="0">
                <a:solidFill>
                  <a:prstClr val="black"/>
                </a:solidFill>
                <a:latin typeface="Bookman Old Style" pitchFamily="18" charset="0"/>
              </a:rPr>
              <a:t> </a:t>
            </a:r>
          </a:p>
          <a:p>
            <a:r>
              <a:rPr lang="ru-RU" sz="2000" i="1" dirty="0" smtClean="0">
                <a:solidFill>
                  <a:prstClr val="black"/>
                </a:solidFill>
                <a:latin typeface="Bookman Old Style" pitchFamily="18" charset="0"/>
              </a:rPr>
              <a:t>а) формулы</a:t>
            </a:r>
            <a:r>
              <a:rPr lang="en-US" sz="2000" i="1" dirty="0" smtClean="0">
                <a:solidFill>
                  <a:prstClr val="black"/>
                </a:solidFill>
                <a:latin typeface="Bookman Old Style" pitchFamily="18" charset="0"/>
              </a:rPr>
              <a:t> </a:t>
            </a:r>
            <a:r>
              <a:rPr lang="ru-RU" sz="2000" i="1" dirty="0" smtClean="0">
                <a:solidFill>
                  <a:prstClr val="black"/>
                </a:solidFill>
                <a:latin typeface="Bookman Old Style" pitchFamily="18" charset="0"/>
              </a:rPr>
              <a:t>приведения:</a:t>
            </a:r>
            <a:r>
              <a:rPr lang="en-US" sz="2000" i="1" dirty="0" smtClean="0">
                <a:solidFill>
                  <a:prstClr val="black"/>
                </a:solidFill>
                <a:latin typeface="Bookman Old Style" pitchFamily="18" charset="0"/>
              </a:rPr>
              <a:t>  </a:t>
            </a:r>
            <a:r>
              <a:rPr lang="en-US" sz="2000" i="1" dirty="0" err="1" smtClean="0">
                <a:solidFill>
                  <a:srgbClr val="C00000"/>
                </a:solidFill>
                <a:latin typeface="Bookman Old Style"/>
              </a:rPr>
              <a:t>tg</a:t>
            </a:r>
            <a:r>
              <a:rPr lang="en-US" sz="2000" i="1" dirty="0" smtClean="0">
                <a:solidFill>
                  <a:srgbClr val="C00000"/>
                </a:solidFill>
                <a:latin typeface="Bookman Old Style"/>
              </a:rPr>
              <a:t> (</a:t>
            </a:r>
            <a:r>
              <a:rPr lang="en-US" sz="2000" i="1" dirty="0" smtClean="0">
                <a:solidFill>
                  <a:srgbClr val="C00000"/>
                </a:solidFill>
                <a:latin typeface="Bookman Old Style" pitchFamily="18" charset="0"/>
              </a:rPr>
              <a:t>90º + </a:t>
            </a:r>
            <a:r>
              <a:rPr lang="en-US" sz="2000" i="1" dirty="0" smtClean="0">
                <a:solidFill>
                  <a:srgbClr val="C00000"/>
                </a:solidFill>
                <a:latin typeface="Bookman Old Style"/>
              </a:rPr>
              <a:t>t) = </a:t>
            </a:r>
            <a:r>
              <a:rPr lang="en-US" sz="2000" i="1" dirty="0" smtClean="0">
                <a:solidFill>
                  <a:srgbClr val="C00000"/>
                </a:solidFill>
                <a:latin typeface="Constantia"/>
              </a:rPr>
              <a:t>−</a:t>
            </a:r>
            <a:r>
              <a:rPr lang="en-US" sz="2000" i="1" dirty="0" smtClean="0">
                <a:solidFill>
                  <a:srgbClr val="C00000"/>
                </a:solidFill>
                <a:latin typeface="Bookman Old Style"/>
              </a:rPr>
              <a:t> </a:t>
            </a:r>
            <a:r>
              <a:rPr lang="en-US" sz="2000" i="1" dirty="0" err="1" smtClean="0">
                <a:solidFill>
                  <a:srgbClr val="C00000"/>
                </a:solidFill>
                <a:latin typeface="Bookman Old Style"/>
              </a:rPr>
              <a:t>ctg</a:t>
            </a:r>
            <a:r>
              <a:rPr lang="en-US" sz="2000" i="1" dirty="0" smtClean="0">
                <a:solidFill>
                  <a:srgbClr val="C00000"/>
                </a:solidFill>
                <a:latin typeface="Bookman Old Style"/>
              </a:rPr>
              <a:t> t</a:t>
            </a:r>
            <a:r>
              <a:rPr lang="ru-RU" sz="2000" i="1" dirty="0" smtClean="0">
                <a:solidFill>
                  <a:srgbClr val="C00000"/>
                </a:solidFill>
                <a:latin typeface="Bookman Old Style"/>
              </a:rPr>
              <a:t>  </a:t>
            </a:r>
            <a:r>
              <a:rPr lang="ru-RU" sz="2000" i="1" dirty="0" smtClean="0">
                <a:latin typeface="Bookman Old Style"/>
              </a:rPr>
              <a:t>и</a:t>
            </a:r>
            <a:r>
              <a:rPr lang="ru-RU" sz="2000" i="1" dirty="0" smtClean="0">
                <a:solidFill>
                  <a:srgbClr val="C00000"/>
                </a:solidFill>
                <a:latin typeface="Bookman Old Style"/>
              </a:rPr>
              <a:t>  </a:t>
            </a:r>
            <a:r>
              <a:rPr lang="en-US" sz="2000" i="1" dirty="0" err="1" smtClean="0">
                <a:solidFill>
                  <a:srgbClr val="C00000"/>
                </a:solidFill>
                <a:latin typeface="Bookman Old Style"/>
              </a:rPr>
              <a:t>tg</a:t>
            </a:r>
            <a:r>
              <a:rPr lang="en-US" sz="2000" i="1" dirty="0" smtClean="0">
                <a:solidFill>
                  <a:srgbClr val="C00000"/>
                </a:solidFill>
                <a:latin typeface="Bookman Old Style"/>
              </a:rPr>
              <a:t> (</a:t>
            </a:r>
            <a:r>
              <a:rPr lang="en-US" sz="2000" i="1" dirty="0" smtClean="0">
                <a:solidFill>
                  <a:srgbClr val="C00000"/>
                </a:solidFill>
                <a:latin typeface="Bookman Old Style" pitchFamily="18" charset="0"/>
              </a:rPr>
              <a:t>180º </a:t>
            </a:r>
            <a:r>
              <a:rPr lang="en-US" sz="2000" i="1" dirty="0" smtClean="0">
                <a:solidFill>
                  <a:srgbClr val="C00000"/>
                </a:solidFill>
                <a:latin typeface="Constantia"/>
              </a:rPr>
              <a:t>+</a:t>
            </a:r>
            <a:r>
              <a:rPr lang="en-US" sz="2000" i="1" dirty="0" smtClean="0">
                <a:solidFill>
                  <a:srgbClr val="C00000"/>
                </a:solidFill>
                <a:latin typeface="Bookman Old Style" pitchFamily="18" charset="0"/>
              </a:rPr>
              <a:t> </a:t>
            </a:r>
            <a:r>
              <a:rPr lang="en-US" sz="2000" i="1" dirty="0" smtClean="0">
                <a:solidFill>
                  <a:srgbClr val="C00000"/>
                </a:solidFill>
                <a:latin typeface="Bookman Old Style"/>
              </a:rPr>
              <a:t>t) </a:t>
            </a:r>
            <a:r>
              <a:rPr lang="en-US" sz="2000" i="1" dirty="0" smtClean="0">
                <a:solidFill>
                  <a:srgbClr val="C00000"/>
                </a:solidFill>
                <a:latin typeface="Bookman Old Style"/>
              </a:rPr>
              <a:t>= </a:t>
            </a:r>
            <a:r>
              <a:rPr lang="en-US" sz="2000" i="1" dirty="0" err="1" smtClean="0">
                <a:solidFill>
                  <a:srgbClr val="C00000"/>
                </a:solidFill>
                <a:latin typeface="Constantia"/>
              </a:rPr>
              <a:t>tg</a:t>
            </a:r>
            <a:r>
              <a:rPr lang="en-US" sz="2000" i="1" dirty="0" smtClean="0">
                <a:solidFill>
                  <a:srgbClr val="C00000"/>
                </a:solidFill>
                <a:latin typeface="Bookman Old Style"/>
              </a:rPr>
              <a:t> </a:t>
            </a:r>
            <a:r>
              <a:rPr lang="en-US" sz="2000" i="1" dirty="0" smtClean="0">
                <a:solidFill>
                  <a:srgbClr val="C00000"/>
                </a:solidFill>
                <a:latin typeface="Bookman Old Style"/>
              </a:rPr>
              <a:t>t</a:t>
            </a:r>
            <a:r>
              <a:rPr lang="ru-RU" sz="2000" i="1" dirty="0" smtClean="0">
                <a:solidFill>
                  <a:srgbClr val="C00000"/>
                </a:solidFill>
                <a:latin typeface="Bookman Old Style"/>
              </a:rPr>
              <a:t> </a:t>
            </a:r>
            <a:endParaRPr lang="ru-RU" sz="2000" i="1" dirty="0" smtClean="0">
              <a:solidFill>
                <a:srgbClr val="C00000"/>
              </a:solidFill>
              <a:latin typeface="Bookman Old Style"/>
            </a:endParaRPr>
          </a:p>
          <a:p>
            <a:r>
              <a:rPr lang="ru-RU" sz="2000" i="1" dirty="0" smtClean="0">
                <a:latin typeface="Bookman Old Style"/>
              </a:rPr>
              <a:t>б) </a:t>
            </a:r>
            <a:r>
              <a:rPr lang="ru-RU" sz="2000" i="1" dirty="0" smtClean="0">
                <a:solidFill>
                  <a:prstClr val="black"/>
                </a:solidFill>
                <a:latin typeface="Bookman Old Style" pitchFamily="18" charset="0"/>
              </a:rPr>
              <a:t>тождество</a:t>
            </a:r>
            <a:r>
              <a:rPr lang="en-US" sz="2000" i="1" dirty="0" smtClean="0">
                <a:solidFill>
                  <a:prstClr val="black"/>
                </a:solidFill>
                <a:latin typeface="Bookman Old Style" pitchFamily="18" charset="0"/>
              </a:rPr>
              <a:t>: </a:t>
            </a:r>
            <a:r>
              <a:rPr lang="ru-RU" sz="2000" i="1" dirty="0" smtClean="0">
                <a:solidFill>
                  <a:prstClr val="black"/>
                </a:solidFill>
                <a:latin typeface="Bookman Old Style" pitchFamily="18" charset="0"/>
              </a:rPr>
              <a:t> </a:t>
            </a:r>
            <a:r>
              <a:rPr lang="en-US" sz="2000" i="1" dirty="0" err="1" smtClean="0">
                <a:solidFill>
                  <a:srgbClr val="C00000"/>
                </a:solidFill>
                <a:latin typeface="Bookman Old Style" pitchFamily="18" charset="0"/>
              </a:rPr>
              <a:t>tg</a:t>
            </a:r>
            <a:r>
              <a:rPr lang="en-US" sz="2000" i="1" dirty="0" smtClean="0">
                <a:solidFill>
                  <a:srgbClr val="C00000"/>
                </a:solidFill>
                <a:latin typeface="Bookman Old Style" pitchFamily="18" charset="0"/>
              </a:rPr>
              <a:t> t · </a:t>
            </a:r>
            <a:r>
              <a:rPr lang="en-US" sz="2000" i="1" dirty="0" err="1" smtClean="0">
                <a:solidFill>
                  <a:srgbClr val="C00000"/>
                </a:solidFill>
                <a:latin typeface="Bookman Old Style" pitchFamily="18" charset="0"/>
              </a:rPr>
              <a:t>ctg</a:t>
            </a:r>
            <a:r>
              <a:rPr lang="en-US" sz="2000" i="1" dirty="0" smtClean="0">
                <a:solidFill>
                  <a:srgbClr val="C00000"/>
                </a:solidFill>
                <a:latin typeface="Bookman Old Style" pitchFamily="18" charset="0"/>
              </a:rPr>
              <a:t> t = 1</a:t>
            </a:r>
            <a:r>
              <a:rPr lang="en-US" sz="2000" i="1" dirty="0" smtClean="0">
                <a:latin typeface="Bookman Old Style" pitchFamily="18" charset="0"/>
              </a:rPr>
              <a:t>.</a:t>
            </a:r>
            <a:endParaRPr lang="ru-RU" sz="2000" dirty="0"/>
          </a:p>
        </p:txBody>
      </p:sp>
      <p:graphicFrame>
        <p:nvGraphicFramePr>
          <p:cNvPr id="27" name="Object 7"/>
          <p:cNvGraphicFramePr>
            <a:graphicFrameLocks noChangeAspect="1"/>
          </p:cNvGraphicFramePr>
          <p:nvPr/>
        </p:nvGraphicFramePr>
        <p:xfrm>
          <a:off x="969963" y="4696883"/>
          <a:ext cx="5807075" cy="717550"/>
        </p:xfrm>
        <a:graphic>
          <a:graphicData uri="http://schemas.openxmlformats.org/presentationml/2006/ole">
            <p:oleObj spid="_x0000_s81932" name="Формула" r:id="rId6" imgW="3479760" imgH="431640" progId="Equation.3">
              <p:embed/>
            </p:oleObj>
          </a:graphicData>
        </a:graphic>
      </p:graphicFrame>
      <p:sp>
        <p:nvSpPr>
          <p:cNvPr id="31" name="Скругленный прямоугольник 30"/>
          <p:cNvSpPr/>
          <p:nvPr/>
        </p:nvSpPr>
        <p:spPr bwMode="auto">
          <a:xfrm>
            <a:off x="6290733" y="2184400"/>
            <a:ext cx="533400" cy="321733"/>
          </a:xfrm>
          <a:prstGeom prst="roundRect">
            <a:avLst/>
          </a:prstGeom>
          <a:noFill/>
          <a:ln w="2857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2" name="Скругленный прямоугольник 31"/>
          <p:cNvSpPr/>
          <p:nvPr/>
        </p:nvSpPr>
        <p:spPr bwMode="auto">
          <a:xfrm>
            <a:off x="3403600" y="5088467"/>
            <a:ext cx="406400" cy="321733"/>
          </a:xfrm>
          <a:prstGeom prst="roundRect">
            <a:avLst/>
          </a:prstGeom>
          <a:noFill/>
          <a:ln w="2857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 bwMode="auto">
          <a:xfrm>
            <a:off x="569913" y="325438"/>
            <a:ext cx="8001000" cy="7074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r>
              <a:rPr lang="ru-RU" sz="3600" i="1" dirty="0" smtClean="0">
                <a:solidFill>
                  <a:srgbClr val="C00000"/>
                </a:solidFill>
                <a:latin typeface="Bookman Old Style" pitchFamily="18" charset="0"/>
              </a:rPr>
              <a:t>Задания открытого банка задач</a:t>
            </a:r>
            <a:endParaRPr lang="en-US" sz="3600" b="1" i="1" dirty="0" smtClean="0">
              <a:solidFill>
                <a:srgbClr val="C00000"/>
              </a:solidFill>
              <a:latin typeface="Bookman Old Style" pitchFamily="18" charset="0"/>
            </a:endParaRPr>
          </a:p>
        </p:txBody>
      </p:sp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993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5" name="Прямоугольник 24"/>
          <p:cNvSpPr/>
          <p:nvPr/>
        </p:nvSpPr>
        <p:spPr>
          <a:xfrm>
            <a:off x="357737" y="1664761"/>
            <a:ext cx="164253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lvl="0" indent="-514350"/>
            <a:r>
              <a:rPr lang="ru-RU" sz="2400" i="1" dirty="0" smtClean="0">
                <a:solidFill>
                  <a:schemeClr val="accent2">
                    <a:lumMod val="75000"/>
                  </a:schemeClr>
                </a:solidFill>
                <a:latin typeface="Bookman Old Style" pitchFamily="18" charset="0"/>
              </a:rPr>
              <a:t>Решение. </a:t>
            </a:r>
            <a:endParaRPr lang="en-US" sz="2400" i="1" dirty="0" smtClean="0">
              <a:solidFill>
                <a:schemeClr val="accent2">
                  <a:lumMod val="75000"/>
                </a:schemeClr>
              </a:solidFill>
              <a:latin typeface="Bookman Old Style" pitchFamily="18" charset="0"/>
              <a:sym typeface="Symbol"/>
            </a:endParaRPr>
          </a:p>
        </p:txBody>
      </p:sp>
      <p:grpSp>
        <p:nvGrpSpPr>
          <p:cNvPr id="2" name="Группа 15"/>
          <p:cNvGrpSpPr/>
          <p:nvPr/>
        </p:nvGrpSpPr>
        <p:grpSpPr>
          <a:xfrm>
            <a:off x="412241" y="1010179"/>
            <a:ext cx="8063951" cy="657225"/>
            <a:chOff x="446107" y="815446"/>
            <a:chExt cx="8063951" cy="657225"/>
          </a:xfrm>
        </p:grpSpPr>
        <p:sp>
          <p:nvSpPr>
            <p:cNvPr id="29" name="Прямоугольник 28"/>
            <p:cNvSpPr/>
            <p:nvPr/>
          </p:nvSpPr>
          <p:spPr>
            <a:xfrm>
              <a:off x="446107" y="911228"/>
              <a:ext cx="7967133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514350" lvl="0" indent="-514350"/>
              <a:r>
                <a:rPr lang="en-US" sz="2400" i="1" dirty="0" smtClean="0">
                  <a:solidFill>
                    <a:prstClr val="black"/>
                  </a:solidFill>
                  <a:latin typeface="Bookman Old Style" pitchFamily="18" charset="0"/>
                </a:rPr>
                <a:t>9</a:t>
              </a:r>
              <a:r>
                <a:rPr lang="ru-RU" sz="2400" i="1" dirty="0" smtClean="0">
                  <a:solidFill>
                    <a:prstClr val="black"/>
                  </a:solidFill>
                  <a:latin typeface="Bookman Old Style" pitchFamily="18" charset="0"/>
                </a:rPr>
                <a:t>. Н</a:t>
              </a:r>
              <a:r>
                <a:rPr lang="ru-RU" sz="2400" i="1" dirty="0" smtClean="0">
                  <a:solidFill>
                    <a:prstClr val="black"/>
                  </a:solidFill>
                  <a:latin typeface="Bookman Old Style" pitchFamily="18" charset="0"/>
                </a:rPr>
                <a:t>айдите </a:t>
              </a:r>
              <a:r>
                <a:rPr lang="ru-RU" sz="2400" i="1" dirty="0" smtClean="0">
                  <a:solidFill>
                    <a:prstClr val="black"/>
                  </a:solidFill>
                  <a:latin typeface="Bookman Old Style" pitchFamily="18" charset="0"/>
                </a:rPr>
                <a:t>значение </a:t>
              </a:r>
              <a:r>
                <a:rPr lang="ru-RU" sz="2400" i="1" dirty="0" smtClean="0">
                  <a:solidFill>
                    <a:prstClr val="black"/>
                  </a:solidFill>
                  <a:latin typeface="Bookman Old Style" pitchFamily="18" charset="0"/>
                </a:rPr>
                <a:t>выражения</a:t>
              </a:r>
              <a:endParaRPr lang="en-US" sz="2400" i="1" dirty="0" smtClean="0">
                <a:solidFill>
                  <a:srgbClr val="C00000"/>
                </a:solidFill>
                <a:latin typeface="Bookman Old Style" pitchFamily="18" charset="0"/>
                <a:sym typeface="Symbol"/>
              </a:endParaRPr>
            </a:p>
          </p:txBody>
        </p:sp>
        <p:graphicFrame>
          <p:nvGraphicFramePr>
            <p:cNvPr id="81927" name="Object 7"/>
            <p:cNvGraphicFramePr>
              <a:graphicFrameLocks noChangeAspect="1"/>
            </p:cNvGraphicFramePr>
            <p:nvPr/>
          </p:nvGraphicFramePr>
          <p:xfrm>
            <a:off x="5881158" y="815446"/>
            <a:ext cx="2628900" cy="657225"/>
          </p:xfrm>
          <a:graphic>
            <a:graphicData uri="http://schemas.openxmlformats.org/presentationml/2006/ole">
              <p:oleObj spid="_x0000_s82947" name="Формула" r:id="rId3" imgW="1574640" imgH="393480" progId="Equation.3">
                <p:embed/>
              </p:oleObj>
            </a:graphicData>
          </a:graphic>
        </p:graphicFrame>
      </p:grpSp>
      <p:graphicFrame>
        <p:nvGraphicFramePr>
          <p:cNvPr id="19" name="Object 7"/>
          <p:cNvGraphicFramePr>
            <a:graphicFrameLocks noChangeAspect="1"/>
          </p:cNvGraphicFramePr>
          <p:nvPr/>
        </p:nvGraphicFramePr>
        <p:xfrm>
          <a:off x="969963" y="2180695"/>
          <a:ext cx="6932613" cy="1398587"/>
        </p:xfrm>
        <a:graphic>
          <a:graphicData uri="http://schemas.openxmlformats.org/presentationml/2006/ole">
            <p:oleObj spid="_x0000_s82952" name="Формула" r:id="rId4" imgW="4152600" imgH="838080" progId="Equation.3">
              <p:embed/>
            </p:oleObj>
          </a:graphicData>
        </a:graphic>
      </p:graphicFrame>
      <p:sp>
        <p:nvSpPr>
          <p:cNvPr id="20" name="Прямоугольник 19"/>
          <p:cNvSpPr/>
          <p:nvPr/>
        </p:nvSpPr>
        <p:spPr>
          <a:xfrm>
            <a:off x="969963" y="3886097"/>
            <a:ext cx="7522103" cy="1846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4000"/>
              </a:lnSpc>
            </a:pPr>
            <a:r>
              <a:rPr lang="ru-RU" sz="2000" i="1" u="sng" dirty="0" smtClean="0">
                <a:solidFill>
                  <a:prstClr val="black"/>
                </a:solidFill>
                <a:latin typeface="Bookman Old Style" pitchFamily="18" charset="0"/>
              </a:rPr>
              <a:t>Использованы</a:t>
            </a:r>
            <a:r>
              <a:rPr lang="en-US" sz="2000" i="1" u="sng" dirty="0" smtClean="0">
                <a:solidFill>
                  <a:prstClr val="black"/>
                </a:solidFill>
                <a:latin typeface="Bookman Old Style" pitchFamily="18" charset="0"/>
              </a:rPr>
              <a:t>:</a:t>
            </a:r>
            <a:r>
              <a:rPr lang="ru-RU" sz="2000" i="1" dirty="0" smtClean="0">
                <a:solidFill>
                  <a:prstClr val="black"/>
                </a:solidFill>
                <a:latin typeface="Bookman Old Style" pitchFamily="18" charset="0"/>
              </a:rPr>
              <a:t> </a:t>
            </a:r>
          </a:p>
          <a:p>
            <a:pPr>
              <a:lnSpc>
                <a:spcPct val="114000"/>
              </a:lnSpc>
            </a:pPr>
            <a:r>
              <a:rPr lang="ru-RU" sz="2000" i="1" dirty="0" smtClean="0">
                <a:solidFill>
                  <a:prstClr val="black"/>
                </a:solidFill>
                <a:latin typeface="Bookman Old Style" pitchFamily="18" charset="0"/>
              </a:rPr>
              <a:t>а) формулы</a:t>
            </a:r>
            <a:r>
              <a:rPr lang="en-US" sz="2000" i="1" dirty="0" smtClean="0">
                <a:solidFill>
                  <a:prstClr val="black"/>
                </a:solidFill>
                <a:latin typeface="Bookman Old Style" pitchFamily="18" charset="0"/>
              </a:rPr>
              <a:t> </a:t>
            </a:r>
            <a:r>
              <a:rPr lang="ru-RU" sz="2000" i="1" dirty="0" smtClean="0">
                <a:solidFill>
                  <a:prstClr val="black"/>
                </a:solidFill>
                <a:latin typeface="Bookman Old Style" pitchFamily="18" charset="0"/>
              </a:rPr>
              <a:t>приведения:</a:t>
            </a:r>
            <a:r>
              <a:rPr lang="en-US" sz="2000" i="1" dirty="0" smtClean="0">
                <a:solidFill>
                  <a:prstClr val="black"/>
                </a:solidFill>
                <a:latin typeface="Bookman Old Style" pitchFamily="18" charset="0"/>
              </a:rPr>
              <a:t>  </a:t>
            </a:r>
          </a:p>
          <a:p>
            <a:pPr algn="ctr">
              <a:lnSpc>
                <a:spcPct val="114000"/>
              </a:lnSpc>
            </a:pPr>
            <a:r>
              <a:rPr lang="en-US" sz="2000" i="1" dirty="0" smtClean="0">
                <a:solidFill>
                  <a:srgbClr val="C00000"/>
                </a:solidFill>
                <a:latin typeface="Bookman Old Style"/>
              </a:rPr>
              <a:t>sin (</a:t>
            </a:r>
            <a:r>
              <a:rPr lang="en-US" sz="2000" i="1" dirty="0" smtClean="0">
                <a:solidFill>
                  <a:srgbClr val="C00000"/>
                </a:solidFill>
                <a:latin typeface="Bookman Old Style" pitchFamily="18" charset="0"/>
              </a:rPr>
              <a:t>90º + </a:t>
            </a:r>
            <a:r>
              <a:rPr lang="en-US" sz="2000" i="1" dirty="0" smtClean="0">
                <a:solidFill>
                  <a:srgbClr val="C00000"/>
                </a:solidFill>
                <a:latin typeface="Bookman Old Style"/>
              </a:rPr>
              <a:t>t) = </a:t>
            </a:r>
            <a:r>
              <a:rPr lang="en-US" sz="2000" i="1" dirty="0" smtClean="0">
                <a:solidFill>
                  <a:srgbClr val="C00000"/>
                </a:solidFill>
                <a:latin typeface="Constantia"/>
              </a:rPr>
              <a:t>cos</a:t>
            </a:r>
            <a:r>
              <a:rPr lang="en-US" sz="2000" i="1" dirty="0" smtClean="0">
                <a:solidFill>
                  <a:srgbClr val="C00000"/>
                </a:solidFill>
                <a:latin typeface="Bookman Old Style"/>
              </a:rPr>
              <a:t>t</a:t>
            </a:r>
            <a:r>
              <a:rPr lang="ru-RU" sz="2000" i="1" dirty="0" smtClean="0">
                <a:solidFill>
                  <a:srgbClr val="C00000"/>
                </a:solidFill>
                <a:latin typeface="Bookman Old Style"/>
              </a:rPr>
              <a:t>  </a:t>
            </a:r>
            <a:r>
              <a:rPr lang="ru-RU" sz="2000" i="1" dirty="0" smtClean="0">
                <a:latin typeface="Bookman Old Style"/>
              </a:rPr>
              <a:t>и</a:t>
            </a:r>
            <a:r>
              <a:rPr lang="ru-RU" sz="2000" i="1" dirty="0" smtClean="0">
                <a:solidFill>
                  <a:srgbClr val="C00000"/>
                </a:solidFill>
                <a:latin typeface="Bookman Old Style"/>
              </a:rPr>
              <a:t> </a:t>
            </a:r>
            <a:r>
              <a:rPr lang="en-US" sz="1200" i="1" dirty="0" smtClean="0">
                <a:solidFill>
                  <a:srgbClr val="C00000"/>
                </a:solidFill>
                <a:latin typeface="Bookman Old Style"/>
              </a:rPr>
              <a:t> </a:t>
            </a:r>
            <a:r>
              <a:rPr lang="en-US" sz="2000" i="1" dirty="0" smtClean="0">
                <a:solidFill>
                  <a:srgbClr val="C00000"/>
                </a:solidFill>
                <a:latin typeface="Bookman Old Style"/>
              </a:rPr>
              <a:t>sin (</a:t>
            </a:r>
            <a:r>
              <a:rPr lang="en-US" sz="2000" i="1" dirty="0" smtClean="0">
                <a:solidFill>
                  <a:srgbClr val="C00000"/>
                </a:solidFill>
                <a:latin typeface="Bookman Old Style" pitchFamily="18" charset="0"/>
              </a:rPr>
              <a:t>180º </a:t>
            </a:r>
            <a:r>
              <a:rPr lang="en-US" sz="2000" i="1" dirty="0" smtClean="0">
                <a:solidFill>
                  <a:srgbClr val="C00000"/>
                </a:solidFill>
                <a:latin typeface="Constantia"/>
              </a:rPr>
              <a:t>+</a:t>
            </a:r>
            <a:r>
              <a:rPr lang="en-US" sz="2000" i="1" dirty="0" smtClean="0">
                <a:solidFill>
                  <a:srgbClr val="C00000"/>
                </a:solidFill>
                <a:latin typeface="Bookman Old Style" pitchFamily="18" charset="0"/>
              </a:rPr>
              <a:t> </a:t>
            </a:r>
            <a:r>
              <a:rPr lang="en-US" sz="2000" i="1" dirty="0" smtClean="0">
                <a:solidFill>
                  <a:srgbClr val="C00000"/>
                </a:solidFill>
                <a:latin typeface="Bookman Old Style"/>
              </a:rPr>
              <a:t>t) </a:t>
            </a:r>
            <a:r>
              <a:rPr lang="en-US" sz="2000" i="1" dirty="0" smtClean="0">
                <a:solidFill>
                  <a:srgbClr val="C00000"/>
                </a:solidFill>
                <a:latin typeface="Bookman Old Style"/>
              </a:rPr>
              <a:t>= </a:t>
            </a:r>
            <a:r>
              <a:rPr lang="en-US" sz="2000" i="1" dirty="0" smtClean="0">
                <a:solidFill>
                  <a:srgbClr val="C00000"/>
                </a:solidFill>
                <a:latin typeface="Constantia"/>
              </a:rPr>
              <a:t>− sin </a:t>
            </a:r>
            <a:r>
              <a:rPr lang="en-US" sz="2000" i="1" dirty="0" smtClean="0">
                <a:solidFill>
                  <a:srgbClr val="C00000"/>
                </a:solidFill>
                <a:latin typeface="Bookman Old Style"/>
              </a:rPr>
              <a:t>t</a:t>
            </a:r>
          </a:p>
          <a:p>
            <a:pPr algn="ctr">
              <a:lnSpc>
                <a:spcPct val="114000"/>
              </a:lnSpc>
            </a:pPr>
            <a:r>
              <a:rPr lang="en-US" sz="2000" i="1" dirty="0" smtClean="0">
                <a:solidFill>
                  <a:srgbClr val="C00000"/>
                </a:solidFill>
                <a:latin typeface="Bookman Old Style"/>
              </a:rPr>
              <a:t>sin</a:t>
            </a:r>
            <a:r>
              <a:rPr lang="en-US" sz="2000" i="1" baseline="30000" dirty="0" smtClean="0">
                <a:solidFill>
                  <a:srgbClr val="C00000"/>
                </a:solidFill>
                <a:latin typeface="Bookman Old Style"/>
              </a:rPr>
              <a:t>2</a:t>
            </a:r>
            <a:r>
              <a:rPr lang="en-US" sz="2000" i="1" dirty="0" smtClean="0">
                <a:solidFill>
                  <a:srgbClr val="C00000"/>
                </a:solidFill>
                <a:latin typeface="Bookman Old Style"/>
              </a:rPr>
              <a:t> (</a:t>
            </a:r>
            <a:r>
              <a:rPr lang="en-US" sz="2000" i="1" dirty="0" smtClean="0">
                <a:solidFill>
                  <a:srgbClr val="C00000"/>
                </a:solidFill>
                <a:latin typeface="Bookman Old Style" pitchFamily="18" charset="0"/>
              </a:rPr>
              <a:t>180º </a:t>
            </a:r>
            <a:r>
              <a:rPr lang="en-US" sz="2000" i="1" dirty="0" smtClean="0">
                <a:solidFill>
                  <a:srgbClr val="C00000"/>
                </a:solidFill>
                <a:latin typeface="Constantia"/>
              </a:rPr>
              <a:t>+</a:t>
            </a:r>
            <a:r>
              <a:rPr lang="en-US" sz="2000" i="1" dirty="0" smtClean="0">
                <a:solidFill>
                  <a:srgbClr val="C00000"/>
                </a:solidFill>
                <a:latin typeface="Bookman Old Style" pitchFamily="18" charset="0"/>
              </a:rPr>
              <a:t> </a:t>
            </a:r>
            <a:r>
              <a:rPr lang="en-US" sz="2000" i="1" dirty="0" smtClean="0">
                <a:solidFill>
                  <a:srgbClr val="C00000"/>
                </a:solidFill>
                <a:latin typeface="Bookman Old Style"/>
              </a:rPr>
              <a:t>t) = (</a:t>
            </a:r>
            <a:r>
              <a:rPr lang="en-US" sz="2000" i="1" dirty="0" smtClean="0">
                <a:solidFill>
                  <a:srgbClr val="C00000"/>
                </a:solidFill>
                <a:latin typeface="Constantia"/>
              </a:rPr>
              <a:t>− sin </a:t>
            </a:r>
            <a:r>
              <a:rPr lang="en-US" sz="2000" i="1" dirty="0" smtClean="0">
                <a:solidFill>
                  <a:srgbClr val="C00000"/>
                </a:solidFill>
                <a:latin typeface="Bookman Old Style"/>
              </a:rPr>
              <a:t>t)</a:t>
            </a:r>
            <a:r>
              <a:rPr lang="en-US" sz="1200" i="1" baseline="30000" dirty="0" smtClean="0">
                <a:solidFill>
                  <a:srgbClr val="C00000"/>
                </a:solidFill>
                <a:latin typeface="Bookman Old Style"/>
              </a:rPr>
              <a:t> </a:t>
            </a:r>
            <a:r>
              <a:rPr lang="en-US" sz="2000" i="1" baseline="30000" dirty="0" smtClean="0">
                <a:solidFill>
                  <a:srgbClr val="C00000"/>
                </a:solidFill>
                <a:latin typeface="Bookman Old Style"/>
              </a:rPr>
              <a:t>2</a:t>
            </a:r>
            <a:r>
              <a:rPr lang="en-US" sz="2000" i="1" dirty="0" smtClean="0">
                <a:solidFill>
                  <a:srgbClr val="C00000"/>
                </a:solidFill>
                <a:latin typeface="Bookman Old Style"/>
              </a:rPr>
              <a:t> = sin</a:t>
            </a:r>
            <a:r>
              <a:rPr lang="en-US" sz="2000" i="1" baseline="30000" dirty="0" smtClean="0">
                <a:solidFill>
                  <a:srgbClr val="C00000"/>
                </a:solidFill>
                <a:latin typeface="Bookman Old Style"/>
              </a:rPr>
              <a:t>2</a:t>
            </a:r>
            <a:r>
              <a:rPr lang="en-US" sz="2000" i="1" dirty="0" smtClean="0">
                <a:solidFill>
                  <a:srgbClr val="C00000"/>
                </a:solidFill>
                <a:latin typeface="Bookman Old Style"/>
              </a:rPr>
              <a:t> t</a:t>
            </a:r>
            <a:r>
              <a:rPr lang="ru-RU" sz="2000" i="1" dirty="0" smtClean="0">
                <a:solidFill>
                  <a:srgbClr val="C00000"/>
                </a:solidFill>
                <a:latin typeface="Bookman Old Style"/>
              </a:rPr>
              <a:t> </a:t>
            </a:r>
          </a:p>
          <a:p>
            <a:pPr>
              <a:lnSpc>
                <a:spcPct val="114000"/>
              </a:lnSpc>
            </a:pPr>
            <a:r>
              <a:rPr lang="ru-RU" sz="2000" i="1" dirty="0" smtClean="0">
                <a:latin typeface="Bookman Old Style"/>
              </a:rPr>
              <a:t>б) </a:t>
            </a:r>
            <a:r>
              <a:rPr lang="ru-RU" sz="2000" i="1" dirty="0" smtClean="0">
                <a:solidFill>
                  <a:prstClr val="black"/>
                </a:solidFill>
                <a:latin typeface="Bookman Old Style" pitchFamily="18" charset="0"/>
              </a:rPr>
              <a:t>тождество</a:t>
            </a:r>
            <a:r>
              <a:rPr lang="en-US" sz="2000" i="1" dirty="0" smtClean="0">
                <a:solidFill>
                  <a:prstClr val="black"/>
                </a:solidFill>
                <a:latin typeface="Bookman Old Style" pitchFamily="18" charset="0"/>
              </a:rPr>
              <a:t>: </a:t>
            </a:r>
            <a:r>
              <a:rPr lang="ru-RU" sz="2000" i="1" dirty="0" smtClean="0">
                <a:solidFill>
                  <a:prstClr val="black"/>
                </a:solidFill>
                <a:latin typeface="Bookman Old Style" pitchFamily="18" charset="0"/>
              </a:rPr>
              <a:t> </a:t>
            </a:r>
            <a:r>
              <a:rPr lang="en-US" sz="2000" i="1" dirty="0" smtClean="0">
                <a:solidFill>
                  <a:srgbClr val="C00000"/>
                </a:solidFill>
                <a:latin typeface="Bookman Old Style" pitchFamily="18" charset="0"/>
              </a:rPr>
              <a:t>sin</a:t>
            </a:r>
            <a:r>
              <a:rPr lang="en-US" sz="2000" i="1" baseline="30000" dirty="0" smtClean="0">
                <a:solidFill>
                  <a:srgbClr val="C00000"/>
                </a:solidFill>
                <a:latin typeface="Bookman Old Style" pitchFamily="18" charset="0"/>
              </a:rPr>
              <a:t>2</a:t>
            </a:r>
            <a:r>
              <a:rPr lang="en-US" sz="2000" i="1" dirty="0" smtClean="0">
                <a:solidFill>
                  <a:srgbClr val="C00000"/>
                </a:solidFill>
                <a:latin typeface="Bookman Old Style" pitchFamily="18" charset="0"/>
              </a:rPr>
              <a:t> t + cos</a:t>
            </a:r>
            <a:r>
              <a:rPr lang="en-US" sz="2000" i="1" baseline="30000" dirty="0" smtClean="0">
                <a:solidFill>
                  <a:srgbClr val="C00000"/>
                </a:solidFill>
                <a:latin typeface="Bookman Old Style" pitchFamily="18" charset="0"/>
              </a:rPr>
              <a:t>2</a:t>
            </a:r>
            <a:r>
              <a:rPr lang="en-US" sz="2000" i="1" dirty="0" smtClean="0">
                <a:solidFill>
                  <a:srgbClr val="C00000"/>
                </a:solidFill>
                <a:latin typeface="Bookman Old Style" pitchFamily="18" charset="0"/>
              </a:rPr>
              <a:t> t = 1</a:t>
            </a:r>
            <a:r>
              <a:rPr lang="en-US" sz="2000" i="1" dirty="0" smtClean="0">
                <a:latin typeface="Bookman Old Style" pitchFamily="18" charset="0"/>
              </a:rPr>
              <a:t>.</a:t>
            </a:r>
            <a:endParaRPr lang="ru-RU" sz="2000" dirty="0"/>
          </a:p>
        </p:txBody>
      </p:sp>
      <p:sp>
        <p:nvSpPr>
          <p:cNvPr id="21" name="Скругленный прямоугольник 20"/>
          <p:cNvSpPr/>
          <p:nvPr/>
        </p:nvSpPr>
        <p:spPr bwMode="auto">
          <a:xfrm>
            <a:off x="4275667" y="3073400"/>
            <a:ext cx="414866" cy="321733"/>
          </a:xfrm>
          <a:prstGeom prst="roundRect">
            <a:avLst/>
          </a:prstGeom>
          <a:noFill/>
          <a:ln w="2857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 bwMode="auto">
          <a:xfrm>
            <a:off x="569913" y="325438"/>
            <a:ext cx="8001000" cy="7074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r>
              <a:rPr lang="ru-RU" sz="3600" i="1" dirty="0" smtClean="0">
                <a:solidFill>
                  <a:srgbClr val="C00000"/>
                </a:solidFill>
                <a:latin typeface="Bookman Old Style" pitchFamily="18" charset="0"/>
              </a:rPr>
              <a:t>Задания открытого банка задач</a:t>
            </a:r>
            <a:endParaRPr lang="en-US" sz="3600" b="1" i="1" dirty="0" smtClean="0">
              <a:solidFill>
                <a:srgbClr val="C00000"/>
              </a:solidFill>
              <a:latin typeface="Bookman Old Style" pitchFamily="18" charset="0"/>
            </a:endParaRPr>
          </a:p>
        </p:txBody>
      </p:sp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993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5" name="Прямоугольник 24"/>
          <p:cNvSpPr/>
          <p:nvPr/>
        </p:nvSpPr>
        <p:spPr>
          <a:xfrm>
            <a:off x="357737" y="1664761"/>
            <a:ext cx="164253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lvl="0" indent="-514350"/>
            <a:r>
              <a:rPr lang="ru-RU" sz="2400" i="1" dirty="0" smtClean="0">
                <a:solidFill>
                  <a:schemeClr val="accent2">
                    <a:lumMod val="75000"/>
                  </a:schemeClr>
                </a:solidFill>
                <a:latin typeface="Bookman Old Style" pitchFamily="18" charset="0"/>
              </a:rPr>
              <a:t>Решение. </a:t>
            </a:r>
            <a:endParaRPr lang="en-US" sz="2400" i="1" dirty="0" smtClean="0">
              <a:solidFill>
                <a:schemeClr val="accent2">
                  <a:lumMod val="75000"/>
                </a:schemeClr>
              </a:solidFill>
              <a:latin typeface="Bookman Old Style" pitchFamily="18" charset="0"/>
              <a:sym typeface="Symbol"/>
            </a:endParaRPr>
          </a:p>
        </p:txBody>
      </p:sp>
      <p:grpSp>
        <p:nvGrpSpPr>
          <p:cNvPr id="2" name="Группа 15"/>
          <p:cNvGrpSpPr/>
          <p:nvPr/>
        </p:nvGrpSpPr>
        <p:grpSpPr>
          <a:xfrm>
            <a:off x="412241" y="958850"/>
            <a:ext cx="7967133" cy="762000"/>
            <a:chOff x="446107" y="764117"/>
            <a:chExt cx="7967133" cy="762000"/>
          </a:xfrm>
        </p:grpSpPr>
        <p:sp>
          <p:nvSpPr>
            <p:cNvPr id="29" name="Прямоугольник 28"/>
            <p:cNvSpPr/>
            <p:nvPr/>
          </p:nvSpPr>
          <p:spPr>
            <a:xfrm>
              <a:off x="446107" y="911228"/>
              <a:ext cx="7967133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514350" lvl="0" indent="-514350"/>
              <a:r>
                <a:rPr lang="en-US" sz="2400" i="1" dirty="0" smtClean="0">
                  <a:solidFill>
                    <a:prstClr val="black"/>
                  </a:solidFill>
                  <a:latin typeface="Bookman Old Style" pitchFamily="18" charset="0"/>
                </a:rPr>
                <a:t>10</a:t>
              </a:r>
              <a:r>
                <a:rPr lang="ru-RU" sz="2400" i="1" dirty="0" smtClean="0">
                  <a:solidFill>
                    <a:prstClr val="black"/>
                  </a:solidFill>
                  <a:latin typeface="Bookman Old Style" pitchFamily="18" charset="0"/>
                </a:rPr>
                <a:t>. Н</a:t>
              </a:r>
              <a:r>
                <a:rPr lang="ru-RU" sz="2400" i="1" dirty="0" smtClean="0">
                  <a:solidFill>
                    <a:prstClr val="black"/>
                  </a:solidFill>
                  <a:latin typeface="Bookman Old Style" pitchFamily="18" charset="0"/>
                </a:rPr>
                <a:t>айдите </a:t>
              </a:r>
              <a:r>
                <a:rPr lang="en-US" sz="2400" i="1" dirty="0" err="1" smtClean="0">
                  <a:solidFill>
                    <a:prstClr val="black"/>
                  </a:solidFill>
                  <a:latin typeface="Bookman Old Style" pitchFamily="18" charset="0"/>
                </a:rPr>
                <a:t>tg</a:t>
              </a:r>
              <a:r>
                <a:rPr lang="en-US" sz="2400" i="1" dirty="0" smtClean="0">
                  <a:solidFill>
                    <a:prstClr val="black"/>
                  </a:solidFill>
                  <a:latin typeface="Bookman Old Style" pitchFamily="18" charset="0"/>
                </a:rPr>
                <a:t> t, </a:t>
              </a:r>
              <a:r>
                <a:rPr lang="ru-RU" sz="2400" i="1" dirty="0" smtClean="0">
                  <a:solidFill>
                    <a:prstClr val="black"/>
                  </a:solidFill>
                  <a:latin typeface="Bookman Old Style" pitchFamily="18" charset="0"/>
                </a:rPr>
                <a:t>если </a:t>
              </a:r>
              <a:endParaRPr lang="en-US" sz="2400" i="1" dirty="0" smtClean="0">
                <a:solidFill>
                  <a:srgbClr val="C00000"/>
                </a:solidFill>
                <a:latin typeface="Bookman Old Style" pitchFamily="18" charset="0"/>
                <a:sym typeface="Symbol"/>
              </a:endParaRPr>
            </a:p>
          </p:txBody>
        </p:sp>
        <p:graphicFrame>
          <p:nvGraphicFramePr>
            <p:cNvPr id="81927" name="Object 7"/>
            <p:cNvGraphicFramePr>
              <a:graphicFrameLocks noChangeAspect="1"/>
            </p:cNvGraphicFramePr>
            <p:nvPr/>
          </p:nvGraphicFramePr>
          <p:xfrm>
            <a:off x="4140729" y="764117"/>
            <a:ext cx="3349625" cy="762000"/>
          </p:xfrm>
          <a:graphic>
            <a:graphicData uri="http://schemas.openxmlformats.org/presentationml/2006/ole">
              <p:oleObj spid="_x0000_s83970" name="Формула" r:id="rId3" imgW="2006280" imgH="457200" progId="Equation.3">
                <p:embed/>
              </p:oleObj>
            </a:graphicData>
          </a:graphic>
        </p:graphicFrame>
      </p:grpSp>
      <p:graphicFrame>
        <p:nvGraphicFramePr>
          <p:cNvPr id="16" name="Object 7"/>
          <p:cNvGraphicFramePr>
            <a:graphicFrameLocks noChangeAspect="1"/>
          </p:cNvGraphicFramePr>
          <p:nvPr/>
        </p:nvGraphicFramePr>
        <p:xfrm>
          <a:off x="969963" y="2073275"/>
          <a:ext cx="6402387" cy="3765550"/>
        </p:xfrm>
        <a:graphic>
          <a:graphicData uri="http://schemas.openxmlformats.org/presentationml/2006/ole">
            <p:oleObj spid="_x0000_s83976" name="Формула" r:id="rId4" imgW="3835080" imgH="2260440" progId="Equation.3">
              <p:embed/>
            </p:oleObj>
          </a:graphicData>
        </a:graphic>
      </p:graphicFrame>
      <p:grpSp>
        <p:nvGrpSpPr>
          <p:cNvPr id="26" name="Группа 25"/>
          <p:cNvGrpSpPr/>
          <p:nvPr/>
        </p:nvGrpSpPr>
        <p:grpSpPr>
          <a:xfrm>
            <a:off x="605896" y="5736667"/>
            <a:ext cx="8055504" cy="721314"/>
            <a:chOff x="969963" y="5017000"/>
            <a:chExt cx="8055504" cy="721314"/>
          </a:xfrm>
        </p:grpSpPr>
        <p:sp>
          <p:nvSpPr>
            <p:cNvPr id="20" name="Прямоугольник 19"/>
            <p:cNvSpPr/>
            <p:nvPr/>
          </p:nvSpPr>
          <p:spPr>
            <a:xfrm>
              <a:off x="969963" y="5181497"/>
              <a:ext cx="8055504" cy="44319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14000"/>
                </a:lnSpc>
              </a:pPr>
              <a:r>
                <a:rPr lang="ru-RU" sz="2000" i="1" u="sng" dirty="0" smtClean="0">
                  <a:solidFill>
                    <a:prstClr val="black"/>
                  </a:solidFill>
                  <a:latin typeface="Bookman Old Style" pitchFamily="18" charset="0"/>
                </a:rPr>
                <a:t>Использованы</a:t>
              </a:r>
              <a:r>
                <a:rPr lang="ru-RU" sz="2000" i="1" dirty="0" smtClean="0">
                  <a:solidFill>
                    <a:prstClr val="black"/>
                  </a:solidFill>
                  <a:latin typeface="Bookman Old Style" pitchFamily="18" charset="0"/>
                </a:rPr>
                <a:t> тождества:</a:t>
              </a:r>
              <a:r>
                <a:rPr lang="en-US" sz="2000" i="1" dirty="0" smtClean="0">
                  <a:solidFill>
                    <a:prstClr val="black"/>
                  </a:solidFill>
                  <a:latin typeface="Bookman Old Style" pitchFamily="18" charset="0"/>
                </a:rPr>
                <a:t>  </a:t>
              </a:r>
              <a:r>
                <a:rPr lang="en-US" sz="2000" i="1" dirty="0" smtClean="0">
                  <a:solidFill>
                    <a:srgbClr val="C00000"/>
                  </a:solidFill>
                  <a:latin typeface="Bookman Old Style"/>
                </a:rPr>
                <a:t>sin</a:t>
              </a:r>
              <a:r>
                <a:rPr lang="en-US" sz="2000" i="1" baseline="30000" dirty="0" smtClean="0">
                  <a:solidFill>
                    <a:srgbClr val="C00000"/>
                  </a:solidFill>
                  <a:latin typeface="Bookman Old Style"/>
                </a:rPr>
                <a:t>2</a:t>
              </a:r>
              <a:r>
                <a:rPr lang="en-US" sz="2000" i="1" dirty="0" smtClean="0">
                  <a:solidFill>
                    <a:srgbClr val="C00000"/>
                  </a:solidFill>
                  <a:latin typeface="Bookman Old Style"/>
                </a:rPr>
                <a:t> t + cos</a:t>
              </a:r>
              <a:r>
                <a:rPr lang="en-US" sz="2000" i="1" baseline="30000" dirty="0" smtClean="0">
                  <a:solidFill>
                    <a:srgbClr val="C00000"/>
                  </a:solidFill>
                  <a:latin typeface="Bookman Old Style"/>
                </a:rPr>
                <a:t>2</a:t>
              </a:r>
              <a:r>
                <a:rPr lang="en-US" sz="2000" i="1" dirty="0" smtClean="0">
                  <a:solidFill>
                    <a:srgbClr val="C00000"/>
                  </a:solidFill>
                  <a:latin typeface="Bookman Old Style"/>
                </a:rPr>
                <a:t> t = 1 </a:t>
              </a:r>
              <a:r>
                <a:rPr lang="ru-RU" sz="2000" i="1" dirty="0" smtClean="0">
                  <a:solidFill>
                    <a:srgbClr val="C00000"/>
                  </a:solidFill>
                  <a:latin typeface="Bookman Old Style"/>
                </a:rPr>
                <a:t> </a:t>
              </a:r>
              <a:r>
                <a:rPr lang="ru-RU" sz="2000" i="1" dirty="0" smtClean="0">
                  <a:latin typeface="Bookman Old Style"/>
                </a:rPr>
                <a:t>и</a:t>
              </a:r>
              <a:r>
                <a:rPr lang="ru-RU" sz="2000" i="1" dirty="0" smtClean="0">
                  <a:solidFill>
                    <a:srgbClr val="C00000"/>
                  </a:solidFill>
                  <a:latin typeface="Bookman Old Style"/>
                </a:rPr>
                <a:t>  </a:t>
              </a:r>
              <a:r>
                <a:rPr lang="en-US" sz="2000" i="1" dirty="0" err="1" smtClean="0">
                  <a:solidFill>
                    <a:srgbClr val="C00000"/>
                  </a:solidFill>
                  <a:latin typeface="Bookman Old Style"/>
                </a:rPr>
                <a:t>tg</a:t>
              </a:r>
              <a:r>
                <a:rPr lang="en-US" sz="2000" i="1" dirty="0" smtClean="0">
                  <a:solidFill>
                    <a:srgbClr val="C00000"/>
                  </a:solidFill>
                  <a:latin typeface="Bookman Old Style"/>
                </a:rPr>
                <a:t> t =           </a:t>
              </a:r>
              <a:r>
                <a:rPr lang="en-US" sz="2000" i="1" dirty="0" smtClean="0">
                  <a:latin typeface="Bookman Old Style" pitchFamily="18" charset="0"/>
                </a:rPr>
                <a:t>.</a:t>
              </a:r>
              <a:endParaRPr lang="ru-RU" sz="2000" dirty="0"/>
            </a:p>
          </p:txBody>
        </p:sp>
        <p:sp>
          <p:nvSpPr>
            <p:cNvPr id="17" name="Прямоугольник 16"/>
            <p:cNvSpPr/>
            <p:nvPr/>
          </p:nvSpPr>
          <p:spPr>
            <a:xfrm>
              <a:off x="7886002" y="5017000"/>
              <a:ext cx="716863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000" i="1" dirty="0" smtClean="0">
                  <a:solidFill>
                    <a:srgbClr val="C00000"/>
                  </a:solidFill>
                  <a:latin typeface="Bookman Old Style"/>
                </a:rPr>
                <a:t>sin </a:t>
              </a:r>
              <a:r>
                <a:rPr lang="en-US" sz="2000" i="1" dirty="0" smtClean="0">
                  <a:solidFill>
                    <a:srgbClr val="C00000"/>
                  </a:solidFill>
                  <a:latin typeface="Bookman Old Style"/>
                </a:rPr>
                <a:t>t</a:t>
              </a:r>
              <a:endParaRPr lang="ru-RU" dirty="0"/>
            </a:p>
          </p:txBody>
        </p:sp>
        <p:sp>
          <p:nvSpPr>
            <p:cNvPr id="18" name="Прямоугольник 17"/>
            <p:cNvSpPr/>
            <p:nvPr/>
          </p:nvSpPr>
          <p:spPr>
            <a:xfrm>
              <a:off x="7882043" y="5338204"/>
              <a:ext cx="824265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000" i="1" dirty="0" err="1" smtClean="0">
                  <a:solidFill>
                    <a:srgbClr val="C00000"/>
                  </a:solidFill>
                  <a:latin typeface="Bookman Old Style"/>
                </a:rPr>
                <a:t>cos</a:t>
              </a:r>
              <a:r>
                <a:rPr lang="en-US" sz="2000" i="1" dirty="0" smtClean="0">
                  <a:solidFill>
                    <a:srgbClr val="C00000"/>
                  </a:solidFill>
                  <a:latin typeface="Bookman Old Style"/>
                </a:rPr>
                <a:t> </a:t>
              </a:r>
              <a:r>
                <a:rPr lang="en-US" sz="2000" i="1" dirty="0" smtClean="0">
                  <a:solidFill>
                    <a:srgbClr val="C00000"/>
                  </a:solidFill>
                  <a:latin typeface="Bookman Old Style"/>
                </a:rPr>
                <a:t>t </a:t>
              </a:r>
              <a:endParaRPr lang="ru-RU" dirty="0"/>
            </a:p>
          </p:txBody>
        </p:sp>
        <p:cxnSp>
          <p:nvCxnSpPr>
            <p:cNvPr id="22" name="Прямая соединительная линия 21"/>
            <p:cNvCxnSpPr/>
            <p:nvPr/>
          </p:nvCxnSpPr>
          <p:spPr bwMode="auto">
            <a:xfrm>
              <a:off x="7916335" y="5401733"/>
              <a:ext cx="685799" cy="0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28" name="Скругленный прямоугольник 27"/>
          <p:cNvSpPr/>
          <p:nvPr/>
        </p:nvSpPr>
        <p:spPr bwMode="auto">
          <a:xfrm>
            <a:off x="4157133" y="4978400"/>
            <a:ext cx="601134" cy="321733"/>
          </a:xfrm>
          <a:prstGeom prst="roundRect">
            <a:avLst/>
          </a:prstGeom>
          <a:noFill/>
          <a:ln w="2857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 bwMode="auto">
          <a:xfrm>
            <a:off x="569913" y="325438"/>
            <a:ext cx="8001000" cy="7074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r>
              <a:rPr lang="ru-RU" sz="3600" i="1" dirty="0" smtClean="0">
                <a:solidFill>
                  <a:srgbClr val="C00000"/>
                </a:solidFill>
                <a:latin typeface="Bookman Old Style" pitchFamily="18" charset="0"/>
              </a:rPr>
              <a:t>Задания открытого банка задач</a:t>
            </a:r>
            <a:endParaRPr lang="en-US" sz="3600" b="1" i="1" dirty="0" smtClean="0">
              <a:solidFill>
                <a:srgbClr val="C00000"/>
              </a:solidFill>
              <a:latin typeface="Bookman Old Style" pitchFamily="18" charset="0"/>
            </a:endParaRPr>
          </a:p>
        </p:txBody>
      </p:sp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993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5" name="Прямоугольник 24"/>
          <p:cNvSpPr/>
          <p:nvPr/>
        </p:nvSpPr>
        <p:spPr>
          <a:xfrm>
            <a:off x="357737" y="1664761"/>
            <a:ext cx="164253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lvl="0" indent="-514350"/>
            <a:r>
              <a:rPr lang="ru-RU" sz="2400" i="1" dirty="0" smtClean="0">
                <a:solidFill>
                  <a:schemeClr val="accent2">
                    <a:lumMod val="75000"/>
                  </a:schemeClr>
                </a:solidFill>
                <a:latin typeface="Bookman Old Style" pitchFamily="18" charset="0"/>
              </a:rPr>
              <a:t>Решение. </a:t>
            </a:r>
            <a:endParaRPr lang="en-US" sz="2400" i="1" dirty="0" smtClean="0">
              <a:solidFill>
                <a:schemeClr val="accent2">
                  <a:lumMod val="75000"/>
                </a:schemeClr>
              </a:solidFill>
              <a:latin typeface="Bookman Old Style" pitchFamily="18" charset="0"/>
              <a:sym typeface="Symbol"/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449811" y="1114427"/>
            <a:ext cx="796713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lvl="0" indent="-514350"/>
            <a:r>
              <a:rPr lang="en-US" sz="2400" i="1" dirty="0" smtClean="0">
                <a:solidFill>
                  <a:prstClr val="black"/>
                </a:solidFill>
                <a:latin typeface="Bookman Old Style" pitchFamily="18" charset="0"/>
              </a:rPr>
              <a:t>11</a:t>
            </a:r>
            <a:r>
              <a:rPr lang="ru-RU" sz="2400" i="1" dirty="0" smtClean="0">
                <a:solidFill>
                  <a:prstClr val="black"/>
                </a:solidFill>
                <a:latin typeface="Bookman Old Style" pitchFamily="18" charset="0"/>
              </a:rPr>
              <a:t>. Н</a:t>
            </a:r>
            <a:r>
              <a:rPr lang="ru-RU" sz="2400" i="1" dirty="0" smtClean="0">
                <a:solidFill>
                  <a:prstClr val="black"/>
                </a:solidFill>
                <a:latin typeface="Bookman Old Style" pitchFamily="18" charset="0"/>
              </a:rPr>
              <a:t>айдите </a:t>
            </a:r>
            <a:r>
              <a:rPr lang="en-US" sz="2400" i="1" dirty="0" smtClean="0">
                <a:solidFill>
                  <a:prstClr val="black"/>
                </a:solidFill>
                <a:latin typeface="Constantia"/>
              </a:rPr>
              <a:t>−</a:t>
            </a:r>
            <a:r>
              <a:rPr lang="en-US" sz="2400" i="1" dirty="0" smtClean="0">
                <a:solidFill>
                  <a:prstClr val="black"/>
                </a:solidFill>
                <a:latin typeface="Bookman Old Style" pitchFamily="18" charset="0"/>
              </a:rPr>
              <a:t>20cos 2t, </a:t>
            </a:r>
            <a:r>
              <a:rPr lang="ru-RU" sz="2400" i="1" dirty="0" smtClean="0">
                <a:solidFill>
                  <a:prstClr val="black"/>
                </a:solidFill>
                <a:latin typeface="Bookman Old Style" pitchFamily="18" charset="0"/>
              </a:rPr>
              <a:t>если</a:t>
            </a:r>
            <a:r>
              <a:rPr lang="en-US" sz="2400" i="1" dirty="0" smtClean="0">
                <a:solidFill>
                  <a:prstClr val="black"/>
                </a:solidFill>
                <a:latin typeface="Bookman Old Style" pitchFamily="18" charset="0"/>
              </a:rPr>
              <a:t> sin t = </a:t>
            </a:r>
            <a:r>
              <a:rPr lang="en-US" sz="2400" i="1" dirty="0" smtClean="0">
                <a:solidFill>
                  <a:prstClr val="black"/>
                </a:solidFill>
                <a:latin typeface="Constantia"/>
              </a:rPr>
              <a:t>−</a:t>
            </a:r>
            <a:r>
              <a:rPr lang="en-US" sz="2400" i="1" dirty="0" smtClean="0">
                <a:solidFill>
                  <a:prstClr val="black"/>
                </a:solidFill>
                <a:latin typeface="Bookman Old Style" pitchFamily="18" charset="0"/>
              </a:rPr>
              <a:t>0,8</a:t>
            </a:r>
            <a:r>
              <a:rPr lang="ru-RU" sz="2400" i="1" dirty="0" smtClean="0">
                <a:solidFill>
                  <a:prstClr val="black"/>
                </a:solidFill>
                <a:latin typeface="Bookman Old Style" pitchFamily="18" charset="0"/>
              </a:rPr>
              <a:t> </a:t>
            </a:r>
            <a:endParaRPr lang="en-US" sz="2400" i="1" dirty="0" smtClean="0">
              <a:solidFill>
                <a:srgbClr val="C00000"/>
              </a:solidFill>
              <a:latin typeface="Bookman Old Style" pitchFamily="18" charset="0"/>
              <a:sym typeface="Symbol"/>
            </a:endParaRPr>
          </a:p>
        </p:txBody>
      </p:sp>
      <p:graphicFrame>
        <p:nvGraphicFramePr>
          <p:cNvPr id="16" name="Object 7"/>
          <p:cNvGraphicFramePr>
            <a:graphicFrameLocks noChangeAspect="1"/>
          </p:cNvGraphicFramePr>
          <p:nvPr/>
        </p:nvGraphicFramePr>
        <p:xfrm>
          <a:off x="969963" y="2165880"/>
          <a:ext cx="6316663" cy="803275"/>
        </p:xfrm>
        <a:graphic>
          <a:graphicData uri="http://schemas.openxmlformats.org/presentationml/2006/ole">
            <p:oleObj spid="_x0000_s84995" name="Формула" r:id="rId3" imgW="3784320" imgH="482400" progId="Equation.3">
              <p:embed/>
            </p:oleObj>
          </a:graphicData>
        </a:graphic>
      </p:graphicFrame>
      <p:sp>
        <p:nvSpPr>
          <p:cNvPr id="21" name="Прямоугольник 20"/>
          <p:cNvSpPr/>
          <p:nvPr/>
        </p:nvSpPr>
        <p:spPr>
          <a:xfrm>
            <a:off x="969963" y="3030965"/>
            <a:ext cx="776763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i="1" u="sng" dirty="0" smtClean="0">
                <a:solidFill>
                  <a:prstClr val="black"/>
                </a:solidFill>
                <a:latin typeface="Bookman Old Style" pitchFamily="18" charset="0"/>
              </a:rPr>
              <a:t>Использована</a:t>
            </a:r>
            <a:r>
              <a:rPr lang="ru-RU" sz="2000" i="1" dirty="0" smtClean="0">
                <a:solidFill>
                  <a:prstClr val="black"/>
                </a:solidFill>
                <a:latin typeface="Bookman Old Style" pitchFamily="18" charset="0"/>
              </a:rPr>
              <a:t> формула:</a:t>
            </a:r>
            <a:r>
              <a:rPr lang="en-US" sz="2000" i="1" dirty="0" smtClean="0">
                <a:solidFill>
                  <a:prstClr val="black"/>
                </a:solidFill>
                <a:latin typeface="Bookman Old Style" pitchFamily="18" charset="0"/>
              </a:rPr>
              <a:t>  </a:t>
            </a:r>
            <a:r>
              <a:rPr lang="ru-RU" sz="2000" i="1" dirty="0" smtClean="0">
                <a:solidFill>
                  <a:srgbClr val="C00000"/>
                </a:solidFill>
                <a:latin typeface="Bookman Old Style" pitchFamily="18" charset="0"/>
              </a:rPr>
              <a:t>с</a:t>
            </a:r>
            <a:r>
              <a:rPr lang="en-US" sz="2000" i="1" dirty="0" err="1" smtClean="0">
                <a:solidFill>
                  <a:srgbClr val="C00000"/>
                </a:solidFill>
                <a:latin typeface="Bookman Old Style" pitchFamily="18" charset="0"/>
              </a:rPr>
              <a:t>os</a:t>
            </a:r>
            <a:r>
              <a:rPr lang="en-US" sz="2000" i="1" dirty="0" smtClean="0">
                <a:solidFill>
                  <a:srgbClr val="C00000"/>
                </a:solidFill>
                <a:latin typeface="Bookman Old Style" pitchFamily="18" charset="0"/>
              </a:rPr>
              <a:t> 2</a:t>
            </a:r>
            <a:r>
              <a:rPr lang="en-US" sz="2000" i="1" dirty="0" smtClean="0">
                <a:solidFill>
                  <a:srgbClr val="C00000"/>
                </a:solidFill>
                <a:latin typeface="Bookman Old Style"/>
              </a:rPr>
              <a:t>t = 1 – 2sin</a:t>
            </a:r>
            <a:r>
              <a:rPr lang="en-US" sz="2000" i="1" baseline="30000" dirty="0" smtClean="0">
                <a:solidFill>
                  <a:srgbClr val="C00000"/>
                </a:solidFill>
                <a:latin typeface="Bookman Old Style"/>
              </a:rPr>
              <a:t>2</a:t>
            </a:r>
            <a:r>
              <a:rPr lang="en-US" sz="2000" i="1" dirty="0" smtClean="0">
                <a:solidFill>
                  <a:srgbClr val="C00000"/>
                </a:solidFill>
                <a:latin typeface="Bookman Old Style"/>
              </a:rPr>
              <a:t> t</a:t>
            </a:r>
            <a:endParaRPr lang="ru-RU" sz="2000" dirty="0">
              <a:solidFill>
                <a:srgbClr val="C00000"/>
              </a:solidFill>
            </a:endParaRPr>
          </a:p>
        </p:txBody>
      </p:sp>
      <p:grpSp>
        <p:nvGrpSpPr>
          <p:cNvPr id="28" name="Группа 27"/>
          <p:cNvGrpSpPr/>
          <p:nvPr/>
        </p:nvGrpSpPr>
        <p:grpSpPr>
          <a:xfrm>
            <a:off x="424411" y="3787246"/>
            <a:ext cx="7967133" cy="657225"/>
            <a:chOff x="365145" y="3482446"/>
            <a:chExt cx="7967133" cy="657225"/>
          </a:xfrm>
        </p:grpSpPr>
        <p:sp>
          <p:nvSpPr>
            <p:cNvPr id="24" name="Прямоугольник 23"/>
            <p:cNvSpPr/>
            <p:nvPr/>
          </p:nvSpPr>
          <p:spPr>
            <a:xfrm>
              <a:off x="365145" y="3552827"/>
              <a:ext cx="7967133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514350" lvl="0" indent="-514350"/>
              <a:r>
                <a:rPr lang="en-US" sz="2400" i="1" dirty="0" smtClean="0">
                  <a:solidFill>
                    <a:prstClr val="black"/>
                  </a:solidFill>
                  <a:latin typeface="Bookman Old Style" pitchFamily="18" charset="0"/>
                </a:rPr>
                <a:t>12</a:t>
              </a:r>
              <a:r>
                <a:rPr lang="ru-RU" sz="2400" i="1" dirty="0" smtClean="0">
                  <a:solidFill>
                    <a:prstClr val="black"/>
                  </a:solidFill>
                  <a:latin typeface="Bookman Old Style" pitchFamily="18" charset="0"/>
                </a:rPr>
                <a:t>. Н</a:t>
              </a:r>
              <a:r>
                <a:rPr lang="ru-RU" sz="2400" i="1" dirty="0" smtClean="0">
                  <a:solidFill>
                    <a:prstClr val="black"/>
                  </a:solidFill>
                  <a:latin typeface="Bookman Old Style" pitchFamily="18" charset="0"/>
                </a:rPr>
                <a:t>айдите</a:t>
              </a:r>
              <a:r>
                <a:rPr lang="en-US" sz="2400" i="1" dirty="0" smtClean="0">
                  <a:solidFill>
                    <a:prstClr val="black"/>
                  </a:solidFill>
                  <a:latin typeface="Bookman Old Style" pitchFamily="18" charset="0"/>
                </a:rPr>
                <a:t>             , </a:t>
              </a:r>
              <a:r>
                <a:rPr lang="ru-RU" sz="2400" i="1" dirty="0" smtClean="0">
                  <a:solidFill>
                    <a:prstClr val="black"/>
                  </a:solidFill>
                  <a:latin typeface="Bookman Old Style" pitchFamily="18" charset="0"/>
                </a:rPr>
                <a:t>если</a:t>
              </a:r>
              <a:r>
                <a:rPr lang="en-US" sz="2400" i="1" dirty="0" smtClean="0">
                  <a:solidFill>
                    <a:prstClr val="black"/>
                  </a:solidFill>
                  <a:latin typeface="Bookman Old Style" pitchFamily="18" charset="0"/>
                </a:rPr>
                <a:t> sin 2t = </a:t>
              </a:r>
              <a:r>
                <a:rPr lang="en-US" sz="2400" i="1" dirty="0" smtClean="0">
                  <a:solidFill>
                    <a:prstClr val="black"/>
                  </a:solidFill>
                  <a:latin typeface="Constantia"/>
                </a:rPr>
                <a:t>−</a:t>
              </a:r>
              <a:r>
                <a:rPr lang="en-US" sz="2400" i="1" dirty="0" smtClean="0">
                  <a:solidFill>
                    <a:prstClr val="black"/>
                  </a:solidFill>
                  <a:latin typeface="Bookman Old Style" pitchFamily="18" charset="0"/>
                </a:rPr>
                <a:t>0,7.</a:t>
              </a:r>
              <a:r>
                <a:rPr lang="ru-RU" sz="2400" i="1" dirty="0" smtClean="0">
                  <a:solidFill>
                    <a:prstClr val="black"/>
                  </a:solidFill>
                  <a:latin typeface="Bookman Old Style" pitchFamily="18" charset="0"/>
                </a:rPr>
                <a:t> </a:t>
              </a:r>
              <a:endParaRPr lang="en-US" sz="2400" i="1" dirty="0" smtClean="0">
                <a:solidFill>
                  <a:srgbClr val="C00000"/>
                </a:solidFill>
                <a:latin typeface="Bookman Old Style" pitchFamily="18" charset="0"/>
                <a:sym typeface="Symbol"/>
              </a:endParaRPr>
            </a:p>
          </p:txBody>
        </p:sp>
        <p:graphicFrame>
          <p:nvGraphicFramePr>
            <p:cNvPr id="26" name="Object 7"/>
            <p:cNvGraphicFramePr>
              <a:graphicFrameLocks noChangeAspect="1"/>
            </p:cNvGraphicFramePr>
            <p:nvPr/>
          </p:nvGraphicFramePr>
          <p:xfrm>
            <a:off x="2652183" y="3482446"/>
            <a:ext cx="976313" cy="657225"/>
          </p:xfrm>
          <a:graphic>
            <a:graphicData uri="http://schemas.openxmlformats.org/presentationml/2006/ole">
              <p:oleObj spid="_x0000_s85002" name="Формула" r:id="rId4" imgW="583920" imgH="393480" progId="Equation.3">
                <p:embed/>
              </p:oleObj>
            </a:graphicData>
          </a:graphic>
        </p:graphicFrame>
      </p:grpSp>
      <p:graphicFrame>
        <p:nvGraphicFramePr>
          <p:cNvPr id="30" name="Object 7"/>
          <p:cNvGraphicFramePr>
            <a:graphicFrameLocks noChangeAspect="1"/>
          </p:cNvGraphicFramePr>
          <p:nvPr/>
        </p:nvGraphicFramePr>
        <p:xfrm>
          <a:off x="969963" y="4812241"/>
          <a:ext cx="7407275" cy="657225"/>
        </p:xfrm>
        <a:graphic>
          <a:graphicData uri="http://schemas.openxmlformats.org/presentationml/2006/ole">
            <p:oleObj spid="_x0000_s85003" name="Формула" r:id="rId5" imgW="4431960" imgH="393480" progId="Equation.3">
              <p:embed/>
            </p:oleObj>
          </a:graphicData>
        </a:graphic>
      </p:graphicFrame>
      <p:sp>
        <p:nvSpPr>
          <p:cNvPr id="31" name="Прямоугольник 30"/>
          <p:cNvSpPr/>
          <p:nvPr/>
        </p:nvSpPr>
        <p:spPr>
          <a:xfrm>
            <a:off x="383137" y="4331761"/>
            <a:ext cx="164253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lvl="0" indent="-514350"/>
            <a:r>
              <a:rPr lang="ru-RU" sz="2400" i="1" dirty="0" smtClean="0">
                <a:solidFill>
                  <a:schemeClr val="accent2">
                    <a:lumMod val="75000"/>
                  </a:schemeClr>
                </a:solidFill>
                <a:latin typeface="Bookman Old Style" pitchFamily="18" charset="0"/>
              </a:rPr>
              <a:t>Решение. </a:t>
            </a:r>
            <a:endParaRPr lang="en-US" sz="2400" i="1" dirty="0" smtClean="0">
              <a:solidFill>
                <a:schemeClr val="accent2">
                  <a:lumMod val="75000"/>
                </a:schemeClr>
              </a:solidFill>
              <a:latin typeface="Bookman Old Style" pitchFamily="18" charset="0"/>
              <a:sym typeface="Symbol"/>
            </a:endParaRPr>
          </a:p>
        </p:txBody>
      </p:sp>
      <p:sp>
        <p:nvSpPr>
          <p:cNvPr id="32" name="Прямоугольник 31"/>
          <p:cNvSpPr/>
          <p:nvPr/>
        </p:nvSpPr>
        <p:spPr>
          <a:xfrm>
            <a:off x="969963" y="5714897"/>
            <a:ext cx="776763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i="1" u="sng" dirty="0" smtClean="0">
                <a:solidFill>
                  <a:prstClr val="black"/>
                </a:solidFill>
                <a:latin typeface="Bookman Old Style" pitchFamily="18" charset="0"/>
              </a:rPr>
              <a:t>Использована</a:t>
            </a:r>
            <a:r>
              <a:rPr lang="ru-RU" sz="2000" i="1" dirty="0" smtClean="0">
                <a:solidFill>
                  <a:prstClr val="black"/>
                </a:solidFill>
                <a:latin typeface="Bookman Old Style" pitchFamily="18" charset="0"/>
              </a:rPr>
              <a:t> формула:</a:t>
            </a:r>
            <a:r>
              <a:rPr lang="en-US" sz="2000" i="1" dirty="0" smtClean="0">
                <a:solidFill>
                  <a:prstClr val="black"/>
                </a:solidFill>
                <a:latin typeface="Bookman Old Style" pitchFamily="18" charset="0"/>
              </a:rPr>
              <a:t>  </a:t>
            </a:r>
            <a:r>
              <a:rPr lang="en-US" sz="2000" i="1" dirty="0" smtClean="0">
                <a:solidFill>
                  <a:srgbClr val="C00000"/>
                </a:solidFill>
                <a:latin typeface="Bookman Old Style" pitchFamily="18" charset="0"/>
              </a:rPr>
              <a:t>sin 2</a:t>
            </a:r>
            <a:r>
              <a:rPr lang="en-US" sz="2000" i="1" dirty="0" smtClean="0">
                <a:solidFill>
                  <a:srgbClr val="C00000"/>
                </a:solidFill>
                <a:latin typeface="Bookman Old Style"/>
              </a:rPr>
              <a:t>t = 2sin t </a:t>
            </a:r>
            <a:r>
              <a:rPr lang="en-US" sz="2000" i="1" dirty="0" err="1" smtClean="0">
                <a:solidFill>
                  <a:srgbClr val="C00000"/>
                </a:solidFill>
                <a:latin typeface="Bookman Old Style"/>
              </a:rPr>
              <a:t>cos</a:t>
            </a:r>
            <a:r>
              <a:rPr lang="en-US" sz="2000" i="1" dirty="0" smtClean="0">
                <a:solidFill>
                  <a:srgbClr val="C00000"/>
                </a:solidFill>
                <a:latin typeface="Bookman Old Style"/>
              </a:rPr>
              <a:t> t</a:t>
            </a:r>
            <a:endParaRPr lang="ru-RU" sz="2000" dirty="0">
              <a:solidFill>
                <a:srgbClr val="C00000"/>
              </a:solidFill>
            </a:endParaRPr>
          </a:p>
        </p:txBody>
      </p:sp>
      <p:sp>
        <p:nvSpPr>
          <p:cNvPr id="33" name="Скругленный прямоугольник 32"/>
          <p:cNvSpPr/>
          <p:nvPr/>
        </p:nvSpPr>
        <p:spPr bwMode="auto">
          <a:xfrm>
            <a:off x="7543800" y="4969933"/>
            <a:ext cx="736599" cy="321733"/>
          </a:xfrm>
          <a:prstGeom prst="roundRect">
            <a:avLst/>
          </a:prstGeom>
          <a:noFill/>
          <a:ln w="2857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4" name="Скругленный прямоугольник 33"/>
          <p:cNvSpPr/>
          <p:nvPr/>
        </p:nvSpPr>
        <p:spPr bwMode="auto">
          <a:xfrm>
            <a:off x="6739467" y="2607734"/>
            <a:ext cx="474133" cy="321733"/>
          </a:xfrm>
          <a:prstGeom prst="roundRect">
            <a:avLst/>
          </a:prstGeom>
          <a:noFill/>
          <a:ln w="2857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elling a Product or Service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Другая 1">
      <a:majorFont>
        <a:latin typeface="Century Gothic"/>
        <a:ea typeface=""/>
        <a:cs typeface=""/>
      </a:majorFont>
      <a:minorFont>
        <a:latin typeface="Bookman Old Style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Selling a Product or Service 1">
        <a:dk1>
          <a:srgbClr val="808080"/>
        </a:dk1>
        <a:lt1>
          <a:srgbClr val="F8F8F8"/>
        </a:lt1>
        <a:dk2>
          <a:srgbClr val="000000"/>
        </a:dk2>
        <a:lt2>
          <a:srgbClr val="FFFFFF"/>
        </a:lt2>
        <a:accent1>
          <a:srgbClr val="6699FF"/>
        </a:accent1>
        <a:accent2>
          <a:srgbClr val="9933FF"/>
        </a:accent2>
        <a:accent3>
          <a:srgbClr val="AAAAAA"/>
        </a:accent3>
        <a:accent4>
          <a:srgbClr val="D4D4D4"/>
        </a:accent4>
        <a:accent5>
          <a:srgbClr val="B8CAFF"/>
        </a:accent5>
        <a:accent6>
          <a:srgbClr val="8A2DE7"/>
        </a:accent6>
        <a:hlink>
          <a:srgbClr val="00FFFF"/>
        </a:hlink>
        <a:folHlink>
          <a:srgbClr val="0099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lling a Product or Service 2">
        <a:dk1>
          <a:srgbClr val="000066"/>
        </a:dk1>
        <a:lt1>
          <a:srgbClr val="FFFFFF"/>
        </a:lt1>
        <a:dk2>
          <a:srgbClr val="3333FF"/>
        </a:dk2>
        <a:lt2>
          <a:srgbClr val="3399FF"/>
        </a:lt2>
        <a:accent1>
          <a:srgbClr val="66CCFF"/>
        </a:accent1>
        <a:accent2>
          <a:srgbClr val="FF66FF"/>
        </a:accent2>
        <a:accent3>
          <a:srgbClr val="FFFFFF"/>
        </a:accent3>
        <a:accent4>
          <a:srgbClr val="000056"/>
        </a:accent4>
        <a:accent5>
          <a:srgbClr val="B8E2FF"/>
        </a:accent5>
        <a:accent6>
          <a:srgbClr val="E75CE7"/>
        </a:accent6>
        <a:hlink>
          <a:srgbClr val="CC00CC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lling a Product or Servic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69696"/>
        </a:accent1>
        <a:accent2>
          <a:srgbClr val="DDDDDD"/>
        </a:accent2>
        <a:accent3>
          <a:srgbClr val="FFFFFF"/>
        </a:accent3>
        <a:accent4>
          <a:srgbClr val="000000"/>
        </a:accent4>
        <a:accent5>
          <a:srgbClr val="C9C9C9"/>
        </a:accent5>
        <a:accent6>
          <a:srgbClr val="C8C8C8"/>
        </a:accent6>
        <a:hlink>
          <a:srgbClr val="3333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lling a Product or Service 4">
        <a:dk1>
          <a:srgbClr val="808080"/>
        </a:dk1>
        <a:lt1>
          <a:srgbClr val="F8F8F8"/>
        </a:lt1>
        <a:dk2>
          <a:srgbClr val="000000"/>
        </a:dk2>
        <a:lt2>
          <a:srgbClr val="FFFFFF"/>
        </a:lt2>
        <a:accent1>
          <a:srgbClr val="CC9900"/>
        </a:accent1>
        <a:accent2>
          <a:srgbClr val="996600"/>
        </a:accent2>
        <a:accent3>
          <a:srgbClr val="AAAAAA"/>
        </a:accent3>
        <a:accent4>
          <a:srgbClr val="D4D4D4"/>
        </a:accent4>
        <a:accent5>
          <a:srgbClr val="E2CAAA"/>
        </a:accent5>
        <a:accent6>
          <a:srgbClr val="8A5C00"/>
        </a:accent6>
        <a:hlink>
          <a:srgbClr val="CCCC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2959</TotalTime>
  <Words>1211</Words>
  <Application>Microsoft Office PowerPoint</Application>
  <PresentationFormat>Экран (4:3)</PresentationFormat>
  <Paragraphs>168</Paragraphs>
  <Slides>24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26" baseType="lpstr">
      <vt:lpstr>Selling a Product or Service</vt:lpstr>
      <vt:lpstr>Microsoft Equation 3.0</vt:lpstr>
      <vt:lpstr>Решение  заданий   В7  тригонометрия по материалам открытого банка  задач ЕГЭ по математике 2013 года 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Свойства функции</dc:title>
  <dc:creator>МОУ "Средняя школа №24"</dc:creator>
  <cp:lastModifiedBy>User</cp:lastModifiedBy>
  <cp:revision>187</cp:revision>
  <dcterms:created xsi:type="dcterms:W3CDTF">2006-11-17T10:56:14Z</dcterms:created>
  <dcterms:modified xsi:type="dcterms:W3CDTF">2013-02-19T13:36:14Z</dcterms:modified>
</cp:coreProperties>
</file>